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5"/>
  </p:notesMasterIdLst>
  <p:sldIdLst>
    <p:sldId id="2749" r:id="rId2"/>
    <p:sldId id="2760" r:id="rId3"/>
    <p:sldId id="2741" r:id="rId4"/>
    <p:sldId id="2750" r:id="rId5"/>
    <p:sldId id="2759" r:id="rId6"/>
    <p:sldId id="2751" r:id="rId7"/>
    <p:sldId id="2752" r:id="rId8"/>
    <p:sldId id="2753" r:id="rId9"/>
    <p:sldId id="2754" r:id="rId10"/>
    <p:sldId id="2755" r:id="rId11"/>
    <p:sldId id="2737" r:id="rId12"/>
    <p:sldId id="2735" r:id="rId13"/>
    <p:sldId id="2736" r:id="rId14"/>
    <p:sldId id="2756" r:id="rId15"/>
    <p:sldId id="2757" r:id="rId16"/>
    <p:sldId id="2761" r:id="rId17"/>
    <p:sldId id="2762" r:id="rId18"/>
    <p:sldId id="2758" r:id="rId19"/>
    <p:sldId id="2763" r:id="rId20"/>
    <p:sldId id="2764" r:id="rId21"/>
    <p:sldId id="2765" r:id="rId22"/>
    <p:sldId id="2767" r:id="rId23"/>
    <p:sldId id="2768" r:id="rId24"/>
    <p:sldId id="2769" r:id="rId25"/>
    <p:sldId id="2770" r:id="rId26"/>
    <p:sldId id="2771" r:id="rId27"/>
    <p:sldId id="2766" r:id="rId28"/>
    <p:sldId id="2548" r:id="rId29"/>
    <p:sldId id="2512" r:id="rId30"/>
    <p:sldId id="2667" r:id="rId31"/>
    <p:sldId id="2669" r:id="rId32"/>
    <p:sldId id="2668" r:id="rId33"/>
    <p:sldId id="2511" r:id="rId34"/>
  </p:sldIdLst>
  <p:sldSz cx="12192000" cy="6858000"/>
  <p:notesSz cx="6797675" cy="9926638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Trebuchet MS"/>
      </a:defRPr>
    </a:lvl1pPr>
    <a:lvl2pPr marL="0" marR="0" indent="437265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Trebuchet MS"/>
      </a:defRPr>
    </a:lvl2pPr>
    <a:lvl3pPr marL="0" marR="0" indent="874531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Trebuchet MS"/>
      </a:defRPr>
    </a:lvl3pPr>
    <a:lvl4pPr marL="0" marR="0" indent="1311798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Trebuchet MS"/>
      </a:defRPr>
    </a:lvl4pPr>
    <a:lvl5pPr marL="0" marR="0" indent="1749063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Trebuchet MS"/>
      </a:defRPr>
    </a:lvl5pPr>
    <a:lvl6pPr marL="0" marR="0" indent="2186329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Trebuchet MS"/>
      </a:defRPr>
    </a:lvl6pPr>
    <a:lvl7pPr marL="0" marR="0" indent="2623596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Trebuchet MS"/>
      </a:defRPr>
    </a:lvl7pPr>
    <a:lvl8pPr marL="0" marR="0" indent="3060862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Trebuchet MS"/>
      </a:defRPr>
    </a:lvl8pPr>
    <a:lvl9pPr marL="0" marR="0" indent="3498129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Trebuchet M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homas Koytek" initials="TK" lastIdx="1" clrIdx="0">
    <p:extLst>
      <p:ext uri="{19B8F6BF-5375-455C-9EA6-DF929625EA0E}">
        <p15:presenceInfo xmlns:p15="http://schemas.microsoft.com/office/powerpoint/2012/main" userId="1122f4c81c71b2f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58CCB"/>
    <a:srgbClr val="A6A6A6"/>
    <a:srgbClr val="48724D"/>
    <a:srgbClr val="F7941E"/>
    <a:srgbClr val="FFFFFF"/>
    <a:srgbClr val="0278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285A147-593E-47A3-9814-AA875DDB7116}" v="106" dt="2025-04-15T08:51:52.347"/>
  </p1510:revLst>
</p1510:revInfo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ADADA"/>
          </a:solidFill>
        </a:fill>
      </a:tcStyle>
    </a:wholeTbl>
    <a:band2H>
      <a:tcTxStyle/>
      <a:tcStyle>
        <a:tcBdr/>
        <a:fill>
          <a:solidFill>
            <a:srgbClr val="EDEDED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9E3CA"/>
          </a:solidFill>
        </a:fill>
      </a:tcStyle>
    </a:wholeTbl>
    <a:band2H>
      <a:tcTxStyle/>
      <a:tcStyle>
        <a:tcBdr/>
        <a:fill>
          <a:solidFill>
            <a:srgbClr val="FCF2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9D1"/>
          </a:solidFill>
        </a:fill>
      </a:tcStyle>
    </a:wholeTbl>
    <a:band2H>
      <a:tcTxStyle/>
      <a:tcStyle>
        <a:tcBdr/>
        <a:fill>
          <a:solidFill>
            <a:srgbClr val="E6EDE9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88" autoAdjust="0"/>
    <p:restoredTop sz="92974" autoAdjust="0"/>
  </p:normalViewPr>
  <p:slideViewPr>
    <p:cSldViewPr snapToGrid="0">
      <p:cViewPr varScale="1">
        <p:scale>
          <a:sx n="132" d="100"/>
          <a:sy n="132" d="100"/>
        </p:scale>
        <p:origin x="1314" y="33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82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ISBO GmbH Koytek" userId="1122f4c81c71b2f9" providerId="LiveId" clId="{2285A147-593E-47A3-9814-AA875DDB7116}"/>
    <pc:docChg chg="undo custSel addSld delSld modSld sldOrd modMainMaster">
      <pc:chgData name="VISBO GmbH Koytek" userId="1122f4c81c71b2f9" providerId="LiveId" clId="{2285A147-593E-47A3-9814-AA875DDB7116}" dt="2025-04-15T08:53:05.798" v="9499" actId="20577"/>
      <pc:docMkLst>
        <pc:docMk/>
      </pc:docMkLst>
      <pc:sldChg chg="del">
        <pc:chgData name="VISBO GmbH Koytek" userId="1122f4c81c71b2f9" providerId="LiveId" clId="{2285A147-593E-47A3-9814-AA875DDB7116}" dt="2025-04-06T14:17:36.109" v="0" actId="47"/>
        <pc:sldMkLst>
          <pc:docMk/>
          <pc:sldMk cId="3037346746" sldId="2509"/>
        </pc:sldMkLst>
      </pc:sldChg>
      <pc:sldChg chg="add">
        <pc:chgData name="VISBO GmbH Koytek" userId="1122f4c81c71b2f9" providerId="LiveId" clId="{2285A147-593E-47A3-9814-AA875DDB7116}" dt="2025-04-07T11:07:12.162" v="8923"/>
        <pc:sldMkLst>
          <pc:docMk/>
          <pc:sldMk cId="1612070163" sldId="2511"/>
        </pc:sldMkLst>
      </pc:sldChg>
      <pc:sldChg chg="modSp add mod">
        <pc:chgData name="VISBO GmbH Koytek" userId="1122f4c81c71b2f9" providerId="LiveId" clId="{2285A147-593E-47A3-9814-AA875DDB7116}" dt="2025-04-07T11:07:41.313" v="8926" actId="2711"/>
        <pc:sldMkLst>
          <pc:docMk/>
          <pc:sldMk cId="3138406262" sldId="2512"/>
        </pc:sldMkLst>
        <pc:spChg chg="mod">
          <ac:chgData name="VISBO GmbH Koytek" userId="1122f4c81c71b2f9" providerId="LiveId" clId="{2285A147-593E-47A3-9814-AA875DDB7116}" dt="2025-04-07T11:07:33.606" v="8925" actId="404"/>
          <ac:spMkLst>
            <pc:docMk/>
            <pc:sldMk cId="3138406262" sldId="2512"/>
            <ac:spMk id="3" creationId="{F09BBB15-B98E-6A99-3AB8-4C3B14D1338A}"/>
          </ac:spMkLst>
        </pc:spChg>
        <pc:spChg chg="mod">
          <ac:chgData name="VISBO GmbH Koytek" userId="1122f4c81c71b2f9" providerId="LiveId" clId="{2285A147-593E-47A3-9814-AA875DDB7116}" dt="2025-04-07T11:07:41.313" v="8926" actId="2711"/>
          <ac:spMkLst>
            <pc:docMk/>
            <pc:sldMk cId="3138406262" sldId="2512"/>
            <ac:spMk id="4" creationId="{B949C311-F2F1-82D5-D044-C3D8C158C033}"/>
          </ac:spMkLst>
        </pc:spChg>
      </pc:sldChg>
      <pc:sldChg chg="add">
        <pc:chgData name="VISBO GmbH Koytek" userId="1122f4c81c71b2f9" providerId="LiveId" clId="{2285A147-593E-47A3-9814-AA875DDB7116}" dt="2025-04-07T11:07:12.162" v="8923"/>
        <pc:sldMkLst>
          <pc:docMk/>
          <pc:sldMk cId="2957394408" sldId="2548"/>
        </pc:sldMkLst>
      </pc:sldChg>
      <pc:sldChg chg="add">
        <pc:chgData name="VISBO GmbH Koytek" userId="1122f4c81c71b2f9" providerId="LiveId" clId="{2285A147-593E-47A3-9814-AA875DDB7116}" dt="2025-04-07T11:07:12.162" v="8923"/>
        <pc:sldMkLst>
          <pc:docMk/>
          <pc:sldMk cId="2342896693" sldId="2667"/>
        </pc:sldMkLst>
      </pc:sldChg>
      <pc:sldChg chg="modSp add mod">
        <pc:chgData name="VISBO GmbH Koytek" userId="1122f4c81c71b2f9" providerId="LiveId" clId="{2285A147-593E-47A3-9814-AA875DDB7116}" dt="2025-04-15T08:53:05.798" v="9499" actId="20577"/>
        <pc:sldMkLst>
          <pc:docMk/>
          <pc:sldMk cId="1475209293" sldId="2668"/>
        </pc:sldMkLst>
        <pc:spChg chg="mod">
          <ac:chgData name="VISBO GmbH Koytek" userId="1122f4c81c71b2f9" providerId="LiveId" clId="{2285A147-593E-47A3-9814-AA875DDB7116}" dt="2025-04-15T08:53:05.798" v="9499" actId="20577"/>
          <ac:spMkLst>
            <pc:docMk/>
            <pc:sldMk cId="1475209293" sldId="2668"/>
            <ac:spMk id="2" creationId="{339A42EC-D341-DA2B-4637-CDF707C6AF3E}"/>
          </ac:spMkLst>
        </pc:spChg>
      </pc:sldChg>
      <pc:sldChg chg="modSp add mod">
        <pc:chgData name="VISBO GmbH Koytek" userId="1122f4c81c71b2f9" providerId="LiveId" clId="{2285A147-593E-47A3-9814-AA875DDB7116}" dt="2025-04-07T11:29:36.288" v="9427" actId="6549"/>
        <pc:sldMkLst>
          <pc:docMk/>
          <pc:sldMk cId="4231937524" sldId="2669"/>
        </pc:sldMkLst>
        <pc:spChg chg="mod">
          <ac:chgData name="VISBO GmbH Koytek" userId="1122f4c81c71b2f9" providerId="LiveId" clId="{2285A147-593E-47A3-9814-AA875DDB7116}" dt="2025-04-07T11:29:36.288" v="9427" actId="6549"/>
          <ac:spMkLst>
            <pc:docMk/>
            <pc:sldMk cId="4231937524" sldId="2669"/>
            <ac:spMk id="2" creationId="{228DDFE3-8295-2364-43B4-6F30980E8C55}"/>
          </ac:spMkLst>
        </pc:spChg>
      </pc:sldChg>
      <pc:sldChg chg="del">
        <pc:chgData name="VISBO GmbH Koytek" userId="1122f4c81c71b2f9" providerId="LiveId" clId="{2285A147-593E-47A3-9814-AA875DDB7116}" dt="2025-04-06T14:17:36.109" v="0" actId="47"/>
        <pc:sldMkLst>
          <pc:docMk/>
          <pc:sldMk cId="1423370852" sldId="2711"/>
        </pc:sldMkLst>
      </pc:sldChg>
      <pc:sldChg chg="del">
        <pc:chgData name="VISBO GmbH Koytek" userId="1122f4c81c71b2f9" providerId="LiveId" clId="{2285A147-593E-47A3-9814-AA875DDB7116}" dt="2025-04-06T14:17:36.109" v="0" actId="47"/>
        <pc:sldMkLst>
          <pc:docMk/>
          <pc:sldMk cId="2612119669" sldId="2719"/>
        </pc:sldMkLst>
      </pc:sldChg>
      <pc:sldChg chg="del">
        <pc:chgData name="VISBO GmbH Koytek" userId="1122f4c81c71b2f9" providerId="LiveId" clId="{2285A147-593E-47A3-9814-AA875DDB7116}" dt="2025-04-06T14:17:36.109" v="0" actId="47"/>
        <pc:sldMkLst>
          <pc:docMk/>
          <pc:sldMk cId="4145585195" sldId="2731"/>
        </pc:sldMkLst>
      </pc:sldChg>
      <pc:sldChg chg="add">
        <pc:chgData name="VISBO GmbH Koytek" userId="1122f4c81c71b2f9" providerId="LiveId" clId="{2285A147-593E-47A3-9814-AA875DDB7116}" dt="2025-04-07T09:07:49.732" v="4031"/>
        <pc:sldMkLst>
          <pc:docMk/>
          <pc:sldMk cId="887653694" sldId="2735"/>
        </pc:sldMkLst>
      </pc:sldChg>
      <pc:sldChg chg="del">
        <pc:chgData name="VISBO GmbH Koytek" userId="1122f4c81c71b2f9" providerId="LiveId" clId="{2285A147-593E-47A3-9814-AA875DDB7116}" dt="2025-04-06T14:17:36.109" v="0" actId="47"/>
        <pc:sldMkLst>
          <pc:docMk/>
          <pc:sldMk cId="4024073154" sldId="2735"/>
        </pc:sldMkLst>
      </pc:sldChg>
      <pc:sldChg chg="add">
        <pc:chgData name="VISBO GmbH Koytek" userId="1122f4c81c71b2f9" providerId="LiveId" clId="{2285A147-593E-47A3-9814-AA875DDB7116}" dt="2025-04-07T09:07:49.732" v="4031"/>
        <pc:sldMkLst>
          <pc:docMk/>
          <pc:sldMk cId="2386016120" sldId="2736"/>
        </pc:sldMkLst>
      </pc:sldChg>
      <pc:sldChg chg="del">
        <pc:chgData name="VISBO GmbH Koytek" userId="1122f4c81c71b2f9" providerId="LiveId" clId="{2285A147-593E-47A3-9814-AA875DDB7116}" dt="2025-04-06T14:17:36.109" v="0" actId="47"/>
        <pc:sldMkLst>
          <pc:docMk/>
          <pc:sldMk cId="3315189590" sldId="2736"/>
        </pc:sldMkLst>
      </pc:sldChg>
      <pc:sldChg chg="del">
        <pc:chgData name="VISBO GmbH Koytek" userId="1122f4c81c71b2f9" providerId="LiveId" clId="{2285A147-593E-47A3-9814-AA875DDB7116}" dt="2025-04-06T14:17:36.109" v="0" actId="47"/>
        <pc:sldMkLst>
          <pc:docMk/>
          <pc:sldMk cId="2470987296" sldId="2737"/>
        </pc:sldMkLst>
      </pc:sldChg>
      <pc:sldChg chg="addSp modSp add mod">
        <pc:chgData name="VISBO GmbH Koytek" userId="1122f4c81c71b2f9" providerId="LiveId" clId="{2285A147-593E-47A3-9814-AA875DDB7116}" dt="2025-04-07T11:12:40.961" v="9014" actId="1076"/>
        <pc:sldMkLst>
          <pc:docMk/>
          <pc:sldMk cId="3685789679" sldId="2737"/>
        </pc:sldMkLst>
        <pc:spChg chg="mod">
          <ac:chgData name="VISBO GmbH Koytek" userId="1122f4c81c71b2f9" providerId="LiveId" clId="{2285A147-593E-47A3-9814-AA875DDB7116}" dt="2025-04-07T09:08:15.633" v="4053" actId="6549"/>
          <ac:spMkLst>
            <pc:docMk/>
            <pc:sldMk cId="3685789679" sldId="2737"/>
            <ac:spMk id="2" creationId="{26CEDE09-D58D-0EBD-66FC-3E264EE30C97}"/>
          </ac:spMkLst>
        </pc:spChg>
        <pc:spChg chg="mod">
          <ac:chgData name="VISBO GmbH Koytek" userId="1122f4c81c71b2f9" providerId="LiveId" clId="{2285A147-593E-47A3-9814-AA875DDB7116}" dt="2025-04-07T09:09:13.987" v="4078" actId="1076"/>
          <ac:spMkLst>
            <pc:docMk/>
            <pc:sldMk cId="3685789679" sldId="2737"/>
            <ac:spMk id="3" creationId="{36E1276E-D5FD-357E-122E-F10EA3B3F607}"/>
          </ac:spMkLst>
        </pc:spChg>
        <pc:spChg chg="mod">
          <ac:chgData name="VISBO GmbH Koytek" userId="1122f4c81c71b2f9" providerId="LiveId" clId="{2285A147-593E-47A3-9814-AA875DDB7116}" dt="2025-04-07T09:09:01.622" v="4074" actId="12"/>
          <ac:spMkLst>
            <pc:docMk/>
            <pc:sldMk cId="3685789679" sldId="2737"/>
            <ac:spMk id="4" creationId="{0308C615-5594-1329-54FC-11E32F6BCB1E}"/>
          </ac:spMkLst>
        </pc:spChg>
        <pc:spChg chg="mod">
          <ac:chgData name="VISBO GmbH Koytek" userId="1122f4c81c71b2f9" providerId="LiveId" clId="{2285A147-593E-47A3-9814-AA875DDB7116}" dt="2025-04-07T09:09:08.147" v="4076" actId="1076"/>
          <ac:spMkLst>
            <pc:docMk/>
            <pc:sldMk cId="3685789679" sldId="2737"/>
            <ac:spMk id="5" creationId="{CF31EAE5-F460-4E74-A21C-C0E3124F346D}"/>
          </ac:spMkLst>
        </pc:spChg>
        <pc:spChg chg="add mod">
          <ac:chgData name="VISBO GmbH Koytek" userId="1122f4c81c71b2f9" providerId="LiveId" clId="{2285A147-593E-47A3-9814-AA875DDB7116}" dt="2025-04-07T09:08:26.427" v="4058" actId="207"/>
          <ac:spMkLst>
            <pc:docMk/>
            <pc:sldMk cId="3685789679" sldId="2737"/>
            <ac:spMk id="6" creationId="{460137D6-84CE-3C79-3381-34BF0A0DF78F}"/>
          </ac:spMkLst>
        </pc:spChg>
        <pc:spChg chg="add mod">
          <ac:chgData name="VISBO GmbH Koytek" userId="1122f4c81c71b2f9" providerId="LiveId" clId="{2285A147-593E-47A3-9814-AA875DDB7116}" dt="2025-04-07T09:08:58.552" v="4073" actId="20577"/>
          <ac:spMkLst>
            <pc:docMk/>
            <pc:sldMk cId="3685789679" sldId="2737"/>
            <ac:spMk id="7" creationId="{5DD9D95C-7996-897B-0596-B2651355F535}"/>
          </ac:spMkLst>
        </pc:spChg>
        <pc:spChg chg="add mod">
          <ac:chgData name="VISBO GmbH Koytek" userId="1122f4c81c71b2f9" providerId="LiveId" clId="{2285A147-593E-47A3-9814-AA875DDB7116}" dt="2025-04-07T11:12:40.961" v="9014" actId="1076"/>
          <ac:spMkLst>
            <pc:docMk/>
            <pc:sldMk cId="3685789679" sldId="2737"/>
            <ac:spMk id="8" creationId="{CF8CCC43-C844-EC08-E86B-9D986841F539}"/>
          </ac:spMkLst>
        </pc:spChg>
      </pc:sldChg>
      <pc:sldChg chg="del">
        <pc:chgData name="VISBO GmbH Koytek" userId="1122f4c81c71b2f9" providerId="LiveId" clId="{2285A147-593E-47A3-9814-AA875DDB7116}" dt="2025-04-06T14:17:36.109" v="0" actId="47"/>
        <pc:sldMkLst>
          <pc:docMk/>
          <pc:sldMk cId="1041037417" sldId="2738"/>
        </pc:sldMkLst>
      </pc:sldChg>
      <pc:sldChg chg="del">
        <pc:chgData name="VISBO GmbH Koytek" userId="1122f4c81c71b2f9" providerId="LiveId" clId="{2285A147-593E-47A3-9814-AA875DDB7116}" dt="2025-04-06T14:17:36.109" v="0" actId="47"/>
        <pc:sldMkLst>
          <pc:docMk/>
          <pc:sldMk cId="948319009" sldId="2739"/>
        </pc:sldMkLst>
      </pc:sldChg>
      <pc:sldChg chg="del">
        <pc:chgData name="VISBO GmbH Koytek" userId="1122f4c81c71b2f9" providerId="LiveId" clId="{2285A147-593E-47A3-9814-AA875DDB7116}" dt="2025-04-06T14:17:50.958" v="1" actId="47"/>
        <pc:sldMkLst>
          <pc:docMk/>
          <pc:sldMk cId="2695355198" sldId="2740"/>
        </pc:sldMkLst>
      </pc:sldChg>
      <pc:sldChg chg="modSp mod">
        <pc:chgData name="VISBO GmbH Koytek" userId="1122f4c81c71b2f9" providerId="LiveId" clId="{2285A147-593E-47A3-9814-AA875DDB7116}" dt="2025-04-07T11:09:09.955" v="8930" actId="1076"/>
        <pc:sldMkLst>
          <pc:docMk/>
          <pc:sldMk cId="4066165107" sldId="2741"/>
        </pc:sldMkLst>
        <pc:spChg chg="mod">
          <ac:chgData name="VISBO GmbH Koytek" userId="1122f4c81c71b2f9" providerId="LiveId" clId="{2285A147-593E-47A3-9814-AA875DDB7116}" dt="2025-04-07T11:09:06.374" v="8929" actId="1076"/>
          <ac:spMkLst>
            <pc:docMk/>
            <pc:sldMk cId="4066165107" sldId="2741"/>
            <ac:spMk id="2" creationId="{F15E7CC1-F0E3-D961-7B37-3DAABD10CD4D}"/>
          </ac:spMkLst>
        </pc:spChg>
        <pc:spChg chg="mod">
          <ac:chgData name="VISBO GmbH Koytek" userId="1122f4c81c71b2f9" providerId="LiveId" clId="{2285A147-593E-47A3-9814-AA875DDB7116}" dt="2025-04-07T11:09:06.374" v="8929" actId="1076"/>
          <ac:spMkLst>
            <pc:docMk/>
            <pc:sldMk cId="4066165107" sldId="2741"/>
            <ac:spMk id="3" creationId="{70FD6DF5-775F-9757-FB2C-2E82870BBD24}"/>
          </ac:spMkLst>
        </pc:spChg>
        <pc:spChg chg="mod">
          <ac:chgData name="VISBO GmbH Koytek" userId="1122f4c81c71b2f9" providerId="LiveId" clId="{2285A147-593E-47A3-9814-AA875DDB7116}" dt="2025-04-06T14:21:54.032" v="238" actId="255"/>
          <ac:spMkLst>
            <pc:docMk/>
            <pc:sldMk cId="4066165107" sldId="2741"/>
            <ac:spMk id="4" creationId="{4AF3C1AE-1A52-D1F5-E4B0-889AB9A1AF6D}"/>
          </ac:spMkLst>
        </pc:spChg>
        <pc:spChg chg="mod">
          <ac:chgData name="VISBO GmbH Koytek" userId="1122f4c81c71b2f9" providerId="LiveId" clId="{2285A147-593E-47A3-9814-AA875DDB7116}" dt="2025-04-06T14:21:54.032" v="238" actId="255"/>
          <ac:spMkLst>
            <pc:docMk/>
            <pc:sldMk cId="4066165107" sldId="2741"/>
            <ac:spMk id="5" creationId="{B791AAA3-2AD1-C332-F5D6-358D77532A27}"/>
          </ac:spMkLst>
        </pc:spChg>
        <pc:spChg chg="mod">
          <ac:chgData name="VISBO GmbH Koytek" userId="1122f4c81c71b2f9" providerId="LiveId" clId="{2285A147-593E-47A3-9814-AA875DDB7116}" dt="2025-04-06T14:21:54.032" v="238" actId="255"/>
          <ac:spMkLst>
            <pc:docMk/>
            <pc:sldMk cId="4066165107" sldId="2741"/>
            <ac:spMk id="6" creationId="{2AD69FAC-7B05-8AA8-677B-51385AF61E51}"/>
          </ac:spMkLst>
        </pc:spChg>
        <pc:spChg chg="mod">
          <ac:chgData name="VISBO GmbH Koytek" userId="1122f4c81c71b2f9" providerId="LiveId" clId="{2285A147-593E-47A3-9814-AA875DDB7116}" dt="2025-04-06T14:21:54.032" v="238" actId="255"/>
          <ac:spMkLst>
            <pc:docMk/>
            <pc:sldMk cId="4066165107" sldId="2741"/>
            <ac:spMk id="7" creationId="{D17D28BA-2A4E-1D90-9ABD-0E2527E17A1D}"/>
          </ac:spMkLst>
        </pc:spChg>
        <pc:spChg chg="mod">
          <ac:chgData name="VISBO GmbH Koytek" userId="1122f4c81c71b2f9" providerId="LiveId" clId="{2285A147-593E-47A3-9814-AA875DDB7116}" dt="2025-04-06T14:21:54.032" v="238" actId="255"/>
          <ac:spMkLst>
            <pc:docMk/>
            <pc:sldMk cId="4066165107" sldId="2741"/>
            <ac:spMk id="8" creationId="{DD1EC0E7-D115-3EE8-18E3-67F3F814864A}"/>
          </ac:spMkLst>
        </pc:spChg>
        <pc:spChg chg="mod">
          <ac:chgData name="VISBO GmbH Koytek" userId="1122f4c81c71b2f9" providerId="LiveId" clId="{2285A147-593E-47A3-9814-AA875DDB7116}" dt="2025-04-06T14:21:54.032" v="238" actId="255"/>
          <ac:spMkLst>
            <pc:docMk/>
            <pc:sldMk cId="4066165107" sldId="2741"/>
            <ac:spMk id="10" creationId="{51393082-CDBC-1BBD-4EF7-C965F6E32C7B}"/>
          </ac:spMkLst>
        </pc:spChg>
        <pc:spChg chg="mod">
          <ac:chgData name="VISBO GmbH Koytek" userId="1122f4c81c71b2f9" providerId="LiveId" clId="{2285A147-593E-47A3-9814-AA875DDB7116}" dt="2025-04-06T14:21:54.032" v="238" actId="255"/>
          <ac:spMkLst>
            <pc:docMk/>
            <pc:sldMk cId="4066165107" sldId="2741"/>
            <ac:spMk id="11" creationId="{95E2E10E-AF3C-8FB5-B6C1-27DF85C693CF}"/>
          </ac:spMkLst>
        </pc:spChg>
        <pc:spChg chg="mod">
          <ac:chgData name="VISBO GmbH Koytek" userId="1122f4c81c71b2f9" providerId="LiveId" clId="{2285A147-593E-47A3-9814-AA875DDB7116}" dt="2025-04-06T14:21:54.032" v="238" actId="255"/>
          <ac:spMkLst>
            <pc:docMk/>
            <pc:sldMk cId="4066165107" sldId="2741"/>
            <ac:spMk id="13" creationId="{A860C17A-A7EC-5852-BA6A-99F4D34FFCA6}"/>
          </ac:spMkLst>
        </pc:spChg>
        <pc:spChg chg="mod">
          <ac:chgData name="VISBO GmbH Koytek" userId="1122f4c81c71b2f9" providerId="LiveId" clId="{2285A147-593E-47A3-9814-AA875DDB7116}" dt="2025-04-06T14:21:54.032" v="238" actId="255"/>
          <ac:spMkLst>
            <pc:docMk/>
            <pc:sldMk cId="4066165107" sldId="2741"/>
            <ac:spMk id="14" creationId="{B9E865F8-9AD1-571A-5B8A-D76D92EA2C57}"/>
          </ac:spMkLst>
        </pc:spChg>
        <pc:spChg chg="mod">
          <ac:chgData name="VISBO GmbH Koytek" userId="1122f4c81c71b2f9" providerId="LiveId" clId="{2285A147-593E-47A3-9814-AA875DDB7116}" dt="2025-04-06T14:21:54.032" v="238" actId="255"/>
          <ac:spMkLst>
            <pc:docMk/>
            <pc:sldMk cId="4066165107" sldId="2741"/>
            <ac:spMk id="15" creationId="{97D4B38D-D639-4FA8-56B3-6B99B5BA062C}"/>
          </ac:spMkLst>
        </pc:spChg>
        <pc:spChg chg="mod">
          <ac:chgData name="VISBO GmbH Koytek" userId="1122f4c81c71b2f9" providerId="LiveId" clId="{2285A147-593E-47A3-9814-AA875DDB7116}" dt="2025-04-07T11:09:09.955" v="8930" actId="1076"/>
          <ac:spMkLst>
            <pc:docMk/>
            <pc:sldMk cId="4066165107" sldId="2741"/>
            <ac:spMk id="16" creationId="{8FB2FDB9-F220-445C-7CB4-1C373F806756}"/>
          </ac:spMkLst>
        </pc:spChg>
      </pc:sldChg>
      <pc:sldChg chg="del">
        <pc:chgData name="VISBO GmbH Koytek" userId="1122f4c81c71b2f9" providerId="LiveId" clId="{2285A147-593E-47A3-9814-AA875DDB7116}" dt="2025-04-06T14:17:36.109" v="0" actId="47"/>
        <pc:sldMkLst>
          <pc:docMk/>
          <pc:sldMk cId="2934869432" sldId="2742"/>
        </pc:sldMkLst>
      </pc:sldChg>
      <pc:sldChg chg="del">
        <pc:chgData name="VISBO GmbH Koytek" userId="1122f4c81c71b2f9" providerId="LiveId" clId="{2285A147-593E-47A3-9814-AA875DDB7116}" dt="2025-04-06T14:17:36.109" v="0" actId="47"/>
        <pc:sldMkLst>
          <pc:docMk/>
          <pc:sldMk cId="1959870925" sldId="2743"/>
        </pc:sldMkLst>
      </pc:sldChg>
      <pc:sldChg chg="del">
        <pc:chgData name="VISBO GmbH Koytek" userId="1122f4c81c71b2f9" providerId="LiveId" clId="{2285A147-593E-47A3-9814-AA875DDB7116}" dt="2025-04-06T14:17:36.109" v="0" actId="47"/>
        <pc:sldMkLst>
          <pc:docMk/>
          <pc:sldMk cId="2477204767" sldId="2744"/>
        </pc:sldMkLst>
      </pc:sldChg>
      <pc:sldChg chg="del">
        <pc:chgData name="VISBO GmbH Koytek" userId="1122f4c81c71b2f9" providerId="LiveId" clId="{2285A147-593E-47A3-9814-AA875DDB7116}" dt="2025-04-06T14:17:36.109" v="0" actId="47"/>
        <pc:sldMkLst>
          <pc:docMk/>
          <pc:sldMk cId="1783888438" sldId="2745"/>
        </pc:sldMkLst>
      </pc:sldChg>
      <pc:sldChg chg="del">
        <pc:chgData name="VISBO GmbH Koytek" userId="1122f4c81c71b2f9" providerId="LiveId" clId="{2285A147-593E-47A3-9814-AA875DDB7116}" dt="2025-04-06T14:17:36.109" v="0" actId="47"/>
        <pc:sldMkLst>
          <pc:docMk/>
          <pc:sldMk cId="1972488101" sldId="2747"/>
        </pc:sldMkLst>
      </pc:sldChg>
      <pc:sldChg chg="del">
        <pc:chgData name="VISBO GmbH Koytek" userId="1122f4c81c71b2f9" providerId="LiveId" clId="{2285A147-593E-47A3-9814-AA875DDB7116}" dt="2025-04-06T14:17:36.109" v="0" actId="47"/>
        <pc:sldMkLst>
          <pc:docMk/>
          <pc:sldMk cId="3677145227" sldId="2748"/>
        </pc:sldMkLst>
      </pc:sldChg>
      <pc:sldChg chg="addSp delSp modSp new mod">
        <pc:chgData name="VISBO GmbH Koytek" userId="1122f4c81c71b2f9" providerId="LiveId" clId="{2285A147-593E-47A3-9814-AA875DDB7116}" dt="2025-04-07T05:17:59.835" v="3623" actId="20577"/>
        <pc:sldMkLst>
          <pc:docMk/>
          <pc:sldMk cId="2387958640" sldId="2750"/>
        </pc:sldMkLst>
        <pc:spChg chg="mod">
          <ac:chgData name="VISBO GmbH Koytek" userId="1122f4c81c71b2f9" providerId="LiveId" clId="{2285A147-593E-47A3-9814-AA875DDB7116}" dt="2025-04-06T14:24:44.904" v="346" actId="6549"/>
          <ac:spMkLst>
            <pc:docMk/>
            <pc:sldMk cId="2387958640" sldId="2750"/>
            <ac:spMk id="2" creationId="{74470228-AC67-36ED-7B6B-943E65166D71}"/>
          </ac:spMkLst>
        </pc:spChg>
        <pc:spChg chg="add mod">
          <ac:chgData name="VISBO GmbH Koytek" userId="1122f4c81c71b2f9" providerId="LiveId" clId="{2285A147-593E-47A3-9814-AA875DDB7116}" dt="2025-04-06T20:06:28.402" v="3372" actId="1038"/>
          <ac:spMkLst>
            <pc:docMk/>
            <pc:sldMk cId="2387958640" sldId="2750"/>
            <ac:spMk id="3" creationId="{7D4680E0-0E34-18B0-0584-B8B081ACBB76}"/>
          </ac:spMkLst>
        </pc:spChg>
        <pc:spChg chg="add mod">
          <ac:chgData name="VISBO GmbH Koytek" userId="1122f4c81c71b2f9" providerId="LiveId" clId="{2285A147-593E-47A3-9814-AA875DDB7116}" dt="2025-04-06T20:11:03.575" v="3484" actId="1037"/>
          <ac:spMkLst>
            <pc:docMk/>
            <pc:sldMk cId="2387958640" sldId="2750"/>
            <ac:spMk id="4" creationId="{0278DC11-D429-C666-3D96-80EE8DF622C2}"/>
          </ac:spMkLst>
        </pc:spChg>
        <pc:spChg chg="add mod">
          <ac:chgData name="VISBO GmbH Koytek" userId="1122f4c81c71b2f9" providerId="LiveId" clId="{2285A147-593E-47A3-9814-AA875DDB7116}" dt="2025-04-06T20:06:28.402" v="3372" actId="1038"/>
          <ac:spMkLst>
            <pc:docMk/>
            <pc:sldMk cId="2387958640" sldId="2750"/>
            <ac:spMk id="5" creationId="{6DAD5102-A120-A6B9-E3E3-3DD46393C5F5}"/>
          </ac:spMkLst>
        </pc:spChg>
        <pc:spChg chg="add mod">
          <ac:chgData name="VISBO GmbH Koytek" userId="1122f4c81c71b2f9" providerId="LiveId" clId="{2285A147-593E-47A3-9814-AA875DDB7116}" dt="2025-04-06T20:11:03.575" v="3484" actId="1037"/>
          <ac:spMkLst>
            <pc:docMk/>
            <pc:sldMk cId="2387958640" sldId="2750"/>
            <ac:spMk id="6" creationId="{F857AE30-AE0B-4744-6BF4-634912348F89}"/>
          </ac:spMkLst>
        </pc:spChg>
        <pc:spChg chg="add mod">
          <ac:chgData name="VISBO GmbH Koytek" userId="1122f4c81c71b2f9" providerId="LiveId" clId="{2285A147-593E-47A3-9814-AA875DDB7116}" dt="2025-04-06T20:11:03.575" v="3484" actId="1037"/>
          <ac:spMkLst>
            <pc:docMk/>
            <pc:sldMk cId="2387958640" sldId="2750"/>
            <ac:spMk id="7" creationId="{7E709275-2CE9-55E6-193A-EDD56F62FE3D}"/>
          </ac:spMkLst>
        </pc:spChg>
        <pc:spChg chg="add mod">
          <ac:chgData name="VISBO GmbH Koytek" userId="1122f4c81c71b2f9" providerId="LiveId" clId="{2285A147-593E-47A3-9814-AA875DDB7116}" dt="2025-04-07T05:17:27.491" v="3606" actId="20577"/>
          <ac:spMkLst>
            <pc:docMk/>
            <pc:sldMk cId="2387958640" sldId="2750"/>
            <ac:spMk id="8" creationId="{88C457B7-632B-D9B2-2039-07A26B3418EB}"/>
          </ac:spMkLst>
        </pc:spChg>
        <pc:spChg chg="add mod">
          <ac:chgData name="VISBO GmbH Koytek" userId="1122f4c81c71b2f9" providerId="LiveId" clId="{2285A147-593E-47A3-9814-AA875DDB7116}" dt="2025-04-06T20:11:03.575" v="3484" actId="1037"/>
          <ac:spMkLst>
            <pc:docMk/>
            <pc:sldMk cId="2387958640" sldId="2750"/>
            <ac:spMk id="9" creationId="{5917DD19-6303-606A-8F9F-489F15009B63}"/>
          </ac:spMkLst>
        </pc:spChg>
        <pc:spChg chg="add mod">
          <ac:chgData name="VISBO GmbH Koytek" userId="1122f4c81c71b2f9" providerId="LiveId" clId="{2285A147-593E-47A3-9814-AA875DDB7116}" dt="2025-04-06T20:06:28.402" v="3372" actId="1038"/>
          <ac:spMkLst>
            <pc:docMk/>
            <pc:sldMk cId="2387958640" sldId="2750"/>
            <ac:spMk id="10" creationId="{CA20CBBD-9C01-11D9-2AA6-60A2AC9EAA63}"/>
          </ac:spMkLst>
        </pc:spChg>
        <pc:spChg chg="add mod">
          <ac:chgData name="VISBO GmbH Koytek" userId="1122f4c81c71b2f9" providerId="LiveId" clId="{2285A147-593E-47A3-9814-AA875DDB7116}" dt="2025-04-06T20:11:03.575" v="3484" actId="1037"/>
          <ac:spMkLst>
            <pc:docMk/>
            <pc:sldMk cId="2387958640" sldId="2750"/>
            <ac:spMk id="12" creationId="{00C72C82-FC92-0329-0091-5CA7623DD6B7}"/>
          </ac:spMkLst>
        </pc:spChg>
        <pc:spChg chg="add mod">
          <ac:chgData name="VISBO GmbH Koytek" userId="1122f4c81c71b2f9" providerId="LiveId" clId="{2285A147-593E-47A3-9814-AA875DDB7116}" dt="2025-04-06T20:11:03.575" v="3484" actId="1037"/>
          <ac:spMkLst>
            <pc:docMk/>
            <pc:sldMk cId="2387958640" sldId="2750"/>
            <ac:spMk id="13" creationId="{4FA54D36-5235-2133-6AB6-6158DD486ED0}"/>
          </ac:spMkLst>
        </pc:spChg>
        <pc:spChg chg="add mod">
          <ac:chgData name="VISBO GmbH Koytek" userId="1122f4c81c71b2f9" providerId="LiveId" clId="{2285A147-593E-47A3-9814-AA875DDB7116}" dt="2025-04-06T20:11:03.575" v="3484" actId="1037"/>
          <ac:spMkLst>
            <pc:docMk/>
            <pc:sldMk cId="2387958640" sldId="2750"/>
            <ac:spMk id="14" creationId="{CD90306F-23A6-5524-CAB4-593CE97CA141}"/>
          </ac:spMkLst>
        </pc:spChg>
        <pc:spChg chg="add mod">
          <ac:chgData name="VISBO GmbH Koytek" userId="1122f4c81c71b2f9" providerId="LiveId" clId="{2285A147-593E-47A3-9814-AA875DDB7116}" dt="2025-04-07T05:17:59.835" v="3623" actId="20577"/>
          <ac:spMkLst>
            <pc:docMk/>
            <pc:sldMk cId="2387958640" sldId="2750"/>
            <ac:spMk id="15" creationId="{AC521E10-6FD3-78AC-53D0-E0923F123804}"/>
          </ac:spMkLst>
        </pc:spChg>
        <pc:spChg chg="add mod">
          <ac:chgData name="VISBO GmbH Koytek" userId="1122f4c81c71b2f9" providerId="LiveId" clId="{2285A147-593E-47A3-9814-AA875DDB7116}" dt="2025-04-07T05:17:59.195" v="3622" actId="20577"/>
          <ac:spMkLst>
            <pc:docMk/>
            <pc:sldMk cId="2387958640" sldId="2750"/>
            <ac:spMk id="16" creationId="{42AFAA36-E35E-70A6-BD99-893D6C6E44F8}"/>
          </ac:spMkLst>
        </pc:spChg>
        <pc:spChg chg="add mod">
          <ac:chgData name="VISBO GmbH Koytek" userId="1122f4c81c71b2f9" providerId="LiveId" clId="{2285A147-593E-47A3-9814-AA875DDB7116}" dt="2025-04-06T20:11:03.575" v="3484" actId="1037"/>
          <ac:spMkLst>
            <pc:docMk/>
            <pc:sldMk cId="2387958640" sldId="2750"/>
            <ac:spMk id="17" creationId="{BC165663-FB65-AB7D-E228-104483B81F90}"/>
          </ac:spMkLst>
        </pc:spChg>
        <pc:spChg chg="add mod">
          <ac:chgData name="VISBO GmbH Koytek" userId="1122f4c81c71b2f9" providerId="LiveId" clId="{2285A147-593E-47A3-9814-AA875DDB7116}" dt="2025-04-06T20:08:54.856" v="3418" actId="1036"/>
          <ac:spMkLst>
            <pc:docMk/>
            <pc:sldMk cId="2387958640" sldId="2750"/>
            <ac:spMk id="18" creationId="{5C9C750E-9BE3-A326-B461-B63042784451}"/>
          </ac:spMkLst>
        </pc:spChg>
        <pc:spChg chg="add mod">
          <ac:chgData name="VISBO GmbH Koytek" userId="1122f4c81c71b2f9" providerId="LiveId" clId="{2285A147-593E-47A3-9814-AA875DDB7116}" dt="2025-04-06T20:08:58.675" v="3424" actId="1035"/>
          <ac:spMkLst>
            <pc:docMk/>
            <pc:sldMk cId="2387958640" sldId="2750"/>
            <ac:spMk id="19" creationId="{40BB01C6-7325-C519-BF85-F80B9AFD67C4}"/>
          </ac:spMkLst>
        </pc:spChg>
      </pc:sldChg>
      <pc:sldChg chg="addSp delSp modSp add mod">
        <pc:chgData name="VISBO GmbH Koytek" userId="1122f4c81c71b2f9" providerId="LiveId" clId="{2285A147-593E-47A3-9814-AA875DDB7116}" dt="2025-04-07T05:23:18.451" v="3640" actId="1076"/>
        <pc:sldMkLst>
          <pc:docMk/>
          <pc:sldMk cId="1144601867" sldId="2751"/>
        </pc:sldMkLst>
        <pc:spChg chg="mod">
          <ac:chgData name="VISBO GmbH Koytek" userId="1122f4c81c71b2f9" providerId="LiveId" clId="{2285A147-593E-47A3-9814-AA875DDB7116}" dt="2025-04-06T14:24:54.599" v="362" actId="20577"/>
          <ac:spMkLst>
            <pc:docMk/>
            <pc:sldMk cId="1144601867" sldId="2751"/>
            <ac:spMk id="2" creationId="{7DA590CD-198C-4346-3738-EFF4C4CD05B2}"/>
          </ac:spMkLst>
        </pc:spChg>
        <pc:spChg chg="add mod">
          <ac:chgData name="VISBO GmbH Koytek" userId="1122f4c81c71b2f9" providerId="LiveId" clId="{2285A147-593E-47A3-9814-AA875DDB7116}" dt="2025-04-07T05:04:08.417" v="3603" actId="20577"/>
          <ac:spMkLst>
            <pc:docMk/>
            <pc:sldMk cId="1144601867" sldId="2751"/>
            <ac:spMk id="3" creationId="{1694DFD6-05AB-89D9-2B7B-3D7BA5FD1B59}"/>
          </ac:spMkLst>
        </pc:spChg>
        <pc:picChg chg="add mod">
          <ac:chgData name="VISBO GmbH Koytek" userId="1122f4c81c71b2f9" providerId="LiveId" clId="{2285A147-593E-47A3-9814-AA875DDB7116}" dt="2025-04-07T05:23:18.451" v="3640" actId="1076"/>
          <ac:picMkLst>
            <pc:docMk/>
            <pc:sldMk cId="1144601867" sldId="2751"/>
            <ac:picMk id="7" creationId="{82EEC4B9-51EC-4284-C15B-D4C98F2F0724}"/>
          </ac:picMkLst>
        </pc:picChg>
      </pc:sldChg>
      <pc:sldChg chg="addSp modSp add mod">
        <pc:chgData name="VISBO GmbH Koytek" userId="1122f4c81c71b2f9" providerId="LiveId" clId="{2285A147-593E-47A3-9814-AA875DDB7116}" dt="2025-04-07T13:38:15.401" v="9435" actId="20577"/>
        <pc:sldMkLst>
          <pc:docMk/>
          <pc:sldMk cId="3750293226" sldId="2752"/>
        </pc:sldMkLst>
        <pc:spChg chg="mod">
          <ac:chgData name="VISBO GmbH Koytek" userId="1122f4c81c71b2f9" providerId="LiveId" clId="{2285A147-593E-47A3-9814-AA875DDB7116}" dt="2025-04-06T14:25:36.285" v="410" actId="20577"/>
          <ac:spMkLst>
            <pc:docMk/>
            <pc:sldMk cId="3750293226" sldId="2752"/>
            <ac:spMk id="2" creationId="{D81FC52C-6C4A-E9B9-F1C0-901596D0522C}"/>
          </ac:spMkLst>
        </pc:spChg>
        <pc:spChg chg="add mod">
          <ac:chgData name="VISBO GmbH Koytek" userId="1122f4c81c71b2f9" providerId="LiveId" clId="{2285A147-593E-47A3-9814-AA875DDB7116}" dt="2025-04-07T08:52:50.947" v="3651" actId="20577"/>
          <ac:spMkLst>
            <pc:docMk/>
            <pc:sldMk cId="3750293226" sldId="2752"/>
            <ac:spMk id="3" creationId="{C85480FB-2B05-0FA1-C78B-CF605B0B064E}"/>
          </ac:spMkLst>
        </pc:spChg>
        <pc:spChg chg="add mod">
          <ac:chgData name="VISBO GmbH Koytek" userId="1122f4c81c71b2f9" providerId="LiveId" clId="{2285A147-593E-47A3-9814-AA875DDB7116}" dt="2025-04-07T08:53:08.549" v="3653" actId="2085"/>
          <ac:spMkLst>
            <pc:docMk/>
            <pc:sldMk cId="3750293226" sldId="2752"/>
            <ac:spMk id="6" creationId="{57FF3673-A56B-AC64-298C-1F256017BEBA}"/>
          </ac:spMkLst>
        </pc:spChg>
        <pc:spChg chg="add mod">
          <ac:chgData name="VISBO GmbH Koytek" userId="1122f4c81c71b2f9" providerId="LiveId" clId="{2285A147-593E-47A3-9814-AA875DDB7116}" dt="2025-04-07T13:38:15.401" v="9435" actId="20577"/>
          <ac:spMkLst>
            <pc:docMk/>
            <pc:sldMk cId="3750293226" sldId="2752"/>
            <ac:spMk id="7" creationId="{4E461739-46F4-DC72-BD92-8C2BD954329F}"/>
          </ac:spMkLst>
        </pc:spChg>
        <pc:picChg chg="add mod modCrop">
          <ac:chgData name="VISBO GmbH Koytek" userId="1122f4c81c71b2f9" providerId="LiveId" clId="{2285A147-593E-47A3-9814-AA875DDB7116}" dt="2025-04-07T08:52:34.024" v="3647" actId="1076"/>
          <ac:picMkLst>
            <pc:docMk/>
            <pc:sldMk cId="3750293226" sldId="2752"/>
            <ac:picMk id="5" creationId="{3BED2140-978B-C30B-BE36-39081DF1B88D}"/>
          </ac:picMkLst>
        </pc:picChg>
      </pc:sldChg>
      <pc:sldChg chg="addSp delSp modSp add mod">
        <pc:chgData name="VISBO GmbH Koytek" userId="1122f4c81c71b2f9" providerId="LiveId" clId="{2285A147-593E-47A3-9814-AA875DDB7116}" dt="2025-04-07T08:57:02.111" v="3688" actId="1076"/>
        <pc:sldMkLst>
          <pc:docMk/>
          <pc:sldMk cId="209108408" sldId="2753"/>
        </pc:sldMkLst>
        <pc:spChg chg="add mod">
          <ac:chgData name="VISBO GmbH Koytek" userId="1122f4c81c71b2f9" providerId="LiveId" clId="{2285A147-593E-47A3-9814-AA875DDB7116}" dt="2025-04-07T08:57:02.111" v="3688" actId="1076"/>
          <ac:spMkLst>
            <pc:docMk/>
            <pc:sldMk cId="209108408" sldId="2753"/>
            <ac:spMk id="6" creationId="{01D814F1-5E83-2AF3-BA7F-46BA475C7D08}"/>
          </ac:spMkLst>
        </pc:spChg>
        <pc:spChg chg="add mod">
          <ac:chgData name="VISBO GmbH Koytek" userId="1122f4c81c71b2f9" providerId="LiveId" clId="{2285A147-593E-47A3-9814-AA875DDB7116}" dt="2025-04-07T08:55:18.348" v="3687" actId="1035"/>
          <ac:spMkLst>
            <pc:docMk/>
            <pc:sldMk cId="209108408" sldId="2753"/>
            <ac:spMk id="7" creationId="{7976C572-A82F-05C0-4F8E-7CA99F4F64CB}"/>
          </ac:spMkLst>
        </pc:spChg>
        <pc:picChg chg="add mod modCrop">
          <ac:chgData name="VISBO GmbH Koytek" userId="1122f4c81c71b2f9" providerId="LiveId" clId="{2285A147-593E-47A3-9814-AA875DDB7116}" dt="2025-04-07T08:54:54.006" v="3671" actId="1076"/>
          <ac:picMkLst>
            <pc:docMk/>
            <pc:sldMk cId="209108408" sldId="2753"/>
            <ac:picMk id="5" creationId="{2B3ACAC5-B27A-A7A1-F915-0866B4DC1FA6}"/>
          </ac:picMkLst>
        </pc:picChg>
      </pc:sldChg>
      <pc:sldChg chg="addSp delSp modSp add mod">
        <pc:chgData name="VISBO GmbH Koytek" userId="1122f4c81c71b2f9" providerId="LiveId" clId="{2285A147-593E-47A3-9814-AA875DDB7116}" dt="2025-04-07T09:00:07.822" v="3693"/>
        <pc:sldMkLst>
          <pc:docMk/>
          <pc:sldMk cId="2068286141" sldId="2754"/>
        </pc:sldMkLst>
        <pc:spChg chg="mod">
          <ac:chgData name="VISBO GmbH Koytek" userId="1122f4c81c71b2f9" providerId="LiveId" clId="{2285A147-593E-47A3-9814-AA875DDB7116}" dt="2025-04-06T14:27:18.230" v="507" actId="20577"/>
          <ac:spMkLst>
            <pc:docMk/>
            <pc:sldMk cId="2068286141" sldId="2754"/>
            <ac:spMk id="2" creationId="{8D92EC3E-9FE9-C9CB-ADC0-F249C0A349A1}"/>
          </ac:spMkLst>
        </pc:spChg>
        <pc:picChg chg="add mod">
          <ac:chgData name="VISBO GmbH Koytek" userId="1122f4c81c71b2f9" providerId="LiveId" clId="{2285A147-593E-47A3-9814-AA875DDB7116}" dt="2025-04-07T09:00:07.822" v="3693"/>
          <ac:picMkLst>
            <pc:docMk/>
            <pc:sldMk cId="2068286141" sldId="2754"/>
            <ac:picMk id="6" creationId="{C45CF57E-9708-E2CC-EBE4-EDDCFE6290B1}"/>
          </ac:picMkLst>
        </pc:picChg>
      </pc:sldChg>
      <pc:sldChg chg="addSp delSp modSp add mod">
        <pc:chgData name="VISBO GmbH Koytek" userId="1122f4c81c71b2f9" providerId="LiveId" clId="{2285A147-593E-47A3-9814-AA875DDB7116}" dt="2025-04-07T11:12:36.435" v="9012" actId="21"/>
        <pc:sldMkLst>
          <pc:docMk/>
          <pc:sldMk cId="1046365432" sldId="2755"/>
        </pc:sldMkLst>
        <pc:spChg chg="add mod">
          <ac:chgData name="VISBO GmbH Koytek" userId="1122f4c81c71b2f9" providerId="LiveId" clId="{2285A147-593E-47A3-9814-AA875DDB7116}" dt="2025-04-07T09:20:52.664" v="4742" actId="1076"/>
          <ac:spMkLst>
            <pc:docMk/>
            <pc:sldMk cId="1046365432" sldId="2755"/>
            <ac:spMk id="4" creationId="{AFC0EAC5-66AB-0626-65F4-34803390889C}"/>
          </ac:spMkLst>
        </pc:spChg>
        <pc:spChg chg="add mod">
          <ac:chgData name="VISBO GmbH Koytek" userId="1122f4c81c71b2f9" providerId="LiveId" clId="{2285A147-593E-47A3-9814-AA875DDB7116}" dt="2025-04-07T09:20:48.349" v="4741" actId="1076"/>
          <ac:spMkLst>
            <pc:docMk/>
            <pc:sldMk cId="1046365432" sldId="2755"/>
            <ac:spMk id="7" creationId="{BB6226FC-D6E5-EFD6-68F0-F8FAA9C7B989}"/>
          </ac:spMkLst>
        </pc:spChg>
      </pc:sldChg>
      <pc:sldChg chg="addSp delSp modSp add mod">
        <pc:chgData name="VISBO GmbH Koytek" userId="1122f4c81c71b2f9" providerId="LiveId" clId="{2285A147-593E-47A3-9814-AA875DDB7116}" dt="2025-04-07T11:27:40.794" v="9402" actId="6549"/>
        <pc:sldMkLst>
          <pc:docMk/>
          <pc:sldMk cId="1431800821" sldId="2756"/>
        </pc:sldMkLst>
        <pc:spChg chg="mod">
          <ac:chgData name="VISBO GmbH Koytek" userId="1122f4c81c71b2f9" providerId="LiveId" clId="{2285A147-593E-47A3-9814-AA875DDB7116}" dt="2025-04-07T09:09:47.731" v="4079" actId="207"/>
          <ac:spMkLst>
            <pc:docMk/>
            <pc:sldMk cId="1431800821" sldId="2756"/>
            <ac:spMk id="2" creationId="{79CEA7DC-992A-CB57-06D3-1041AA1C42B0}"/>
          </ac:spMkLst>
        </pc:spChg>
        <pc:graphicFrameChg chg="add mod modGraphic">
          <ac:chgData name="VISBO GmbH Koytek" userId="1122f4c81c71b2f9" providerId="LiveId" clId="{2285A147-593E-47A3-9814-AA875DDB7116}" dt="2025-04-07T11:27:40.794" v="9402" actId="6549"/>
          <ac:graphicFrameMkLst>
            <pc:docMk/>
            <pc:sldMk cId="1431800821" sldId="2756"/>
            <ac:graphicFrameMk id="6" creationId="{E65503ED-553B-5049-91E3-73DC64BFA22A}"/>
          </ac:graphicFrameMkLst>
        </pc:graphicFrameChg>
      </pc:sldChg>
      <pc:sldChg chg="addSp delSp modSp add mod">
        <pc:chgData name="VISBO GmbH Koytek" userId="1122f4c81c71b2f9" providerId="LiveId" clId="{2285A147-593E-47A3-9814-AA875DDB7116}" dt="2025-04-07T09:40:54.270" v="4764"/>
        <pc:sldMkLst>
          <pc:docMk/>
          <pc:sldMk cId="1486245222" sldId="2757"/>
        </pc:sldMkLst>
        <pc:spChg chg="mod">
          <ac:chgData name="VISBO GmbH Koytek" userId="1122f4c81c71b2f9" providerId="LiveId" clId="{2285A147-593E-47A3-9814-AA875DDB7116}" dt="2025-04-06T14:43:04.265" v="1319" actId="20577"/>
          <ac:spMkLst>
            <pc:docMk/>
            <pc:sldMk cId="1486245222" sldId="2757"/>
            <ac:spMk id="2" creationId="{A119D5CF-6864-C4B0-A427-E6E6F2DB4453}"/>
          </ac:spMkLst>
        </pc:spChg>
        <pc:spChg chg="mod">
          <ac:chgData name="VISBO GmbH Koytek" userId="1122f4c81c71b2f9" providerId="LiveId" clId="{2285A147-593E-47A3-9814-AA875DDB7116}" dt="2025-04-07T09:40:34.486" v="4762" actId="20577"/>
          <ac:spMkLst>
            <pc:docMk/>
            <pc:sldMk cId="1486245222" sldId="2757"/>
            <ac:spMk id="4" creationId="{E8473CE6-4549-1482-882E-CBB476B19221}"/>
          </ac:spMkLst>
        </pc:spChg>
        <pc:picChg chg="add mod">
          <ac:chgData name="VISBO GmbH Koytek" userId="1122f4c81c71b2f9" providerId="LiveId" clId="{2285A147-593E-47A3-9814-AA875DDB7116}" dt="2025-04-07T09:40:54.270" v="4764"/>
          <ac:picMkLst>
            <pc:docMk/>
            <pc:sldMk cId="1486245222" sldId="2757"/>
            <ac:picMk id="7" creationId="{067D4B1F-62A2-845C-5382-E33C736294E7}"/>
          </ac:picMkLst>
        </pc:picChg>
      </pc:sldChg>
      <pc:sldChg chg="addSp delSp modSp add mod">
        <pc:chgData name="VISBO GmbH Koytek" userId="1122f4c81c71b2f9" providerId="LiveId" clId="{2285A147-593E-47A3-9814-AA875DDB7116}" dt="2025-04-07T09:55:26.938" v="5133" actId="6549"/>
        <pc:sldMkLst>
          <pc:docMk/>
          <pc:sldMk cId="4099519874" sldId="2758"/>
        </pc:sldMkLst>
        <pc:spChg chg="mod">
          <ac:chgData name="VISBO GmbH Koytek" userId="1122f4c81c71b2f9" providerId="LiveId" clId="{2285A147-593E-47A3-9814-AA875DDB7116}" dt="2025-04-07T09:55:26.938" v="5133" actId="6549"/>
          <ac:spMkLst>
            <pc:docMk/>
            <pc:sldMk cId="4099519874" sldId="2758"/>
            <ac:spMk id="4" creationId="{BE719268-73AF-BF10-AFAB-285D27D4E080}"/>
          </ac:spMkLst>
        </pc:spChg>
        <pc:picChg chg="add mod modCrop">
          <ac:chgData name="VISBO GmbH Koytek" userId="1122f4c81c71b2f9" providerId="LiveId" clId="{2285A147-593E-47A3-9814-AA875DDB7116}" dt="2025-04-07T09:54:21.409" v="4968" actId="1076"/>
          <ac:picMkLst>
            <pc:docMk/>
            <pc:sldMk cId="4099519874" sldId="2758"/>
            <ac:picMk id="6" creationId="{BB459D29-E62C-7941-2706-0AAB86676664}"/>
          </ac:picMkLst>
        </pc:picChg>
      </pc:sldChg>
      <pc:sldChg chg="addSp delSp modSp add mod">
        <pc:chgData name="VISBO GmbH Koytek" userId="1122f4c81c71b2f9" providerId="LiveId" clId="{2285A147-593E-47A3-9814-AA875DDB7116}" dt="2025-04-07T05:03:36.841" v="3589" actId="1076"/>
        <pc:sldMkLst>
          <pc:docMk/>
          <pc:sldMk cId="3253593447" sldId="2759"/>
        </pc:sldMkLst>
        <pc:picChg chg="add mod modCrop">
          <ac:chgData name="VISBO GmbH Koytek" userId="1122f4c81c71b2f9" providerId="LiveId" clId="{2285A147-593E-47A3-9814-AA875DDB7116}" dt="2025-04-07T05:03:36.841" v="3589" actId="1076"/>
          <ac:picMkLst>
            <pc:docMk/>
            <pc:sldMk cId="3253593447" sldId="2759"/>
            <ac:picMk id="13" creationId="{6E57418A-7C69-120B-E2ED-A00485589CF0}"/>
          </ac:picMkLst>
        </pc:picChg>
      </pc:sldChg>
      <pc:sldChg chg="addSp modSp new mod">
        <pc:chgData name="VISBO GmbH Koytek" userId="1122f4c81c71b2f9" providerId="LiveId" clId="{2285A147-593E-47A3-9814-AA875DDB7116}" dt="2025-04-07T11:40:51.389" v="9431" actId="14826"/>
        <pc:sldMkLst>
          <pc:docMk/>
          <pc:sldMk cId="3143040433" sldId="2760"/>
        </pc:sldMkLst>
        <pc:picChg chg="add mod">
          <ac:chgData name="VISBO GmbH Koytek" userId="1122f4c81c71b2f9" providerId="LiveId" clId="{2285A147-593E-47A3-9814-AA875DDB7116}" dt="2025-04-07T11:40:51.389" v="9431" actId="14826"/>
          <ac:picMkLst>
            <pc:docMk/>
            <pc:sldMk cId="3143040433" sldId="2760"/>
            <ac:picMk id="3" creationId="{6C8C3211-858B-2FD4-2F96-2CD8C7C86EC0}"/>
          </ac:picMkLst>
        </pc:picChg>
      </pc:sldChg>
      <pc:sldChg chg="addSp delSp modSp add mod ord">
        <pc:chgData name="VISBO GmbH Koytek" userId="1122f4c81c71b2f9" providerId="LiveId" clId="{2285A147-593E-47A3-9814-AA875DDB7116}" dt="2025-04-09T05:45:30.343" v="9486" actId="14100"/>
        <pc:sldMkLst>
          <pc:docMk/>
          <pc:sldMk cId="3986202691" sldId="2761"/>
        </pc:sldMkLst>
        <pc:spChg chg="mod">
          <ac:chgData name="VISBO GmbH Koytek" userId="1122f4c81c71b2f9" providerId="LiveId" clId="{2285A147-593E-47A3-9814-AA875DDB7116}" dt="2025-04-09T05:45:30.343" v="9486" actId="14100"/>
          <ac:spMkLst>
            <pc:docMk/>
            <pc:sldMk cId="3986202691" sldId="2761"/>
            <ac:spMk id="4" creationId="{EE125ED5-ECC4-2B4F-722C-9E3FEDF22214}"/>
          </ac:spMkLst>
        </pc:spChg>
        <pc:picChg chg="add mod">
          <ac:chgData name="VISBO GmbH Koytek" userId="1122f4c81c71b2f9" providerId="LiveId" clId="{2285A147-593E-47A3-9814-AA875DDB7116}" dt="2025-04-07T09:42:05.671" v="4768" actId="1076"/>
          <ac:picMkLst>
            <pc:docMk/>
            <pc:sldMk cId="3986202691" sldId="2761"/>
            <ac:picMk id="6" creationId="{68503002-F354-64AB-F5E4-111F615AB6C4}"/>
          </ac:picMkLst>
        </pc:picChg>
      </pc:sldChg>
      <pc:sldChg chg="addSp delSp modSp add mod">
        <pc:chgData name="VISBO GmbH Koytek" userId="1122f4c81c71b2f9" providerId="LiveId" clId="{2285A147-593E-47A3-9814-AA875DDB7116}" dt="2025-04-07T09:44:37.348" v="4907"/>
        <pc:sldMkLst>
          <pc:docMk/>
          <pc:sldMk cId="2520969307" sldId="2762"/>
        </pc:sldMkLst>
        <pc:spChg chg="mod">
          <ac:chgData name="VISBO GmbH Koytek" userId="1122f4c81c71b2f9" providerId="LiveId" clId="{2285A147-593E-47A3-9814-AA875DDB7116}" dt="2025-04-07T09:43:00.987" v="4902" actId="6549"/>
          <ac:spMkLst>
            <pc:docMk/>
            <pc:sldMk cId="2520969307" sldId="2762"/>
            <ac:spMk id="4" creationId="{8E677A79-8388-9E3B-50BB-4AB513A49F20}"/>
          </ac:spMkLst>
        </pc:spChg>
        <pc:picChg chg="add mod">
          <ac:chgData name="VISBO GmbH Koytek" userId="1122f4c81c71b2f9" providerId="LiveId" clId="{2285A147-593E-47A3-9814-AA875DDB7116}" dt="2025-04-07T09:44:37.348" v="4907"/>
          <ac:picMkLst>
            <pc:docMk/>
            <pc:sldMk cId="2520969307" sldId="2762"/>
            <ac:picMk id="5" creationId="{9D12EEBF-6E9D-6F57-5F79-6A0977136D83}"/>
          </ac:picMkLst>
        </pc:picChg>
      </pc:sldChg>
      <pc:sldChg chg="addSp delSp modSp add mod">
        <pc:chgData name="VISBO GmbH Koytek" userId="1122f4c81c71b2f9" providerId="LiveId" clId="{2285A147-593E-47A3-9814-AA875DDB7116}" dt="2025-04-07T09:57:26.931" v="5361" actId="6549"/>
        <pc:sldMkLst>
          <pc:docMk/>
          <pc:sldMk cId="2595616283" sldId="2763"/>
        </pc:sldMkLst>
        <pc:spChg chg="mod">
          <ac:chgData name="VISBO GmbH Koytek" userId="1122f4c81c71b2f9" providerId="LiveId" clId="{2285A147-593E-47A3-9814-AA875DDB7116}" dt="2025-04-07T09:57:26.931" v="5361" actId="6549"/>
          <ac:spMkLst>
            <pc:docMk/>
            <pc:sldMk cId="2595616283" sldId="2763"/>
            <ac:spMk id="4" creationId="{096A7258-42B2-5EB8-651E-A14B4236B8BB}"/>
          </ac:spMkLst>
        </pc:spChg>
        <pc:picChg chg="add mod">
          <ac:chgData name="VISBO GmbH Koytek" userId="1122f4c81c71b2f9" providerId="LiveId" clId="{2285A147-593E-47A3-9814-AA875DDB7116}" dt="2025-04-07T09:57:22.488" v="5356" actId="1076"/>
          <ac:picMkLst>
            <pc:docMk/>
            <pc:sldMk cId="2595616283" sldId="2763"/>
            <ac:picMk id="5" creationId="{FE821514-59FB-8F47-5C56-A5F8633B8E9C}"/>
          </ac:picMkLst>
        </pc:picChg>
      </pc:sldChg>
      <pc:sldChg chg="addSp delSp modSp add mod ord">
        <pc:chgData name="VISBO GmbH Koytek" userId="1122f4c81c71b2f9" providerId="LiveId" clId="{2285A147-593E-47A3-9814-AA875DDB7116}" dt="2025-04-07T10:07:23.276" v="5959" actId="1076"/>
        <pc:sldMkLst>
          <pc:docMk/>
          <pc:sldMk cId="95730437" sldId="2764"/>
        </pc:sldMkLst>
        <pc:spChg chg="mod">
          <ac:chgData name="VISBO GmbH Koytek" userId="1122f4c81c71b2f9" providerId="LiveId" clId="{2285A147-593E-47A3-9814-AA875DDB7116}" dt="2025-04-07T09:58:17.772" v="5395" actId="27636"/>
          <ac:spMkLst>
            <pc:docMk/>
            <pc:sldMk cId="95730437" sldId="2764"/>
            <ac:spMk id="2" creationId="{E0618312-20D6-793E-66F8-BC2600922180}"/>
          </ac:spMkLst>
        </pc:spChg>
        <pc:spChg chg="add mod">
          <ac:chgData name="VISBO GmbH Koytek" userId="1122f4c81c71b2f9" providerId="LiveId" clId="{2285A147-593E-47A3-9814-AA875DDB7116}" dt="2025-04-07T10:00:16.134" v="5506" actId="1035"/>
          <ac:spMkLst>
            <pc:docMk/>
            <pc:sldMk cId="95730437" sldId="2764"/>
            <ac:spMk id="3" creationId="{CD53D9EC-5A33-9BAE-09FD-AB69EF86433F}"/>
          </ac:spMkLst>
        </pc:spChg>
        <pc:spChg chg="mod">
          <ac:chgData name="VISBO GmbH Koytek" userId="1122f4c81c71b2f9" providerId="LiveId" clId="{2285A147-593E-47A3-9814-AA875DDB7116}" dt="2025-04-07T10:06:06.918" v="5951" actId="14100"/>
          <ac:spMkLst>
            <pc:docMk/>
            <pc:sldMk cId="95730437" sldId="2764"/>
            <ac:spMk id="4" creationId="{897AFDA7-360C-6164-4E25-38ED2283D161}"/>
          </ac:spMkLst>
        </pc:spChg>
        <pc:picChg chg="add mod">
          <ac:chgData name="VISBO GmbH Koytek" userId="1122f4c81c71b2f9" providerId="LiveId" clId="{2285A147-593E-47A3-9814-AA875DDB7116}" dt="2025-04-07T10:06:59.621" v="5955" actId="1076"/>
          <ac:picMkLst>
            <pc:docMk/>
            <pc:sldMk cId="95730437" sldId="2764"/>
            <ac:picMk id="9" creationId="{6464DACF-CDF8-4170-9725-B0C06B1734A0}"/>
          </ac:picMkLst>
        </pc:picChg>
        <pc:picChg chg="add mod">
          <ac:chgData name="VISBO GmbH Koytek" userId="1122f4c81c71b2f9" providerId="LiveId" clId="{2285A147-593E-47A3-9814-AA875DDB7116}" dt="2025-04-07T10:07:23.276" v="5959" actId="1076"/>
          <ac:picMkLst>
            <pc:docMk/>
            <pc:sldMk cId="95730437" sldId="2764"/>
            <ac:picMk id="11" creationId="{37AAACA0-B930-A2BE-B139-FD4DCDAFB9F4}"/>
          </ac:picMkLst>
        </pc:picChg>
      </pc:sldChg>
      <pc:sldChg chg="addSp delSp modSp add mod">
        <pc:chgData name="VISBO GmbH Koytek" userId="1122f4c81c71b2f9" providerId="LiveId" clId="{2285A147-593E-47A3-9814-AA875DDB7116}" dt="2025-04-07T11:28:39.451" v="9418" actId="14100"/>
        <pc:sldMkLst>
          <pc:docMk/>
          <pc:sldMk cId="1364610153" sldId="2765"/>
        </pc:sldMkLst>
        <pc:spChg chg="mod">
          <ac:chgData name="VISBO GmbH Koytek" userId="1122f4c81c71b2f9" providerId="LiveId" clId="{2285A147-593E-47A3-9814-AA875DDB7116}" dt="2025-04-07T10:02:35.588" v="5717" actId="20577"/>
          <ac:spMkLst>
            <pc:docMk/>
            <pc:sldMk cId="1364610153" sldId="2765"/>
            <ac:spMk id="4" creationId="{4DF795CF-8C6C-19BE-7867-D40F0C176290}"/>
          </ac:spMkLst>
        </pc:spChg>
        <pc:spChg chg="add mod">
          <ac:chgData name="VISBO GmbH Koytek" userId="1122f4c81c71b2f9" providerId="LiveId" clId="{2285A147-593E-47A3-9814-AA875DDB7116}" dt="2025-04-07T10:22:21.945" v="6042" actId="12"/>
          <ac:spMkLst>
            <pc:docMk/>
            <pc:sldMk cId="1364610153" sldId="2765"/>
            <ac:spMk id="6" creationId="{707E9305-17AA-DDE8-429C-9244F7E38B9B}"/>
          </ac:spMkLst>
        </pc:spChg>
        <pc:spChg chg="add mod">
          <ac:chgData name="VISBO GmbH Koytek" userId="1122f4c81c71b2f9" providerId="LiveId" clId="{2285A147-593E-47A3-9814-AA875DDB7116}" dt="2025-04-07T10:22:24.417" v="6043" actId="12"/>
          <ac:spMkLst>
            <pc:docMk/>
            <pc:sldMk cId="1364610153" sldId="2765"/>
            <ac:spMk id="7" creationId="{4C429195-9F0B-3826-FD4A-C439061B56E8}"/>
          </ac:spMkLst>
        </pc:spChg>
        <pc:spChg chg="add mod">
          <ac:chgData name="VISBO GmbH Koytek" userId="1122f4c81c71b2f9" providerId="LiveId" clId="{2285A147-593E-47A3-9814-AA875DDB7116}" dt="2025-04-07T10:23:25.236" v="6164" actId="6549"/>
          <ac:spMkLst>
            <pc:docMk/>
            <pc:sldMk cId="1364610153" sldId="2765"/>
            <ac:spMk id="8" creationId="{BF7DA41C-BBF2-225C-3544-C4BFEE87102D}"/>
          </ac:spMkLst>
        </pc:spChg>
        <pc:spChg chg="add mod">
          <ac:chgData name="VISBO GmbH Koytek" userId="1122f4c81c71b2f9" providerId="LiveId" clId="{2285A147-593E-47A3-9814-AA875DDB7116}" dt="2025-04-07T11:28:39.451" v="9418" actId="14100"/>
          <ac:spMkLst>
            <pc:docMk/>
            <pc:sldMk cId="1364610153" sldId="2765"/>
            <ac:spMk id="9" creationId="{FBE38168-1AEC-B481-6161-66E2FE9BB349}"/>
          </ac:spMkLst>
        </pc:spChg>
      </pc:sldChg>
      <pc:sldChg chg="addSp delSp modSp new mod ord">
        <pc:chgData name="VISBO GmbH Koytek" userId="1122f4c81c71b2f9" providerId="LiveId" clId="{2285A147-593E-47A3-9814-AA875DDB7116}" dt="2025-04-07T11:03:08.248" v="8906" actId="6549"/>
        <pc:sldMkLst>
          <pc:docMk/>
          <pc:sldMk cId="374802047" sldId="2766"/>
        </pc:sldMkLst>
        <pc:spChg chg="mod">
          <ac:chgData name="VISBO GmbH Koytek" userId="1122f4c81c71b2f9" providerId="LiveId" clId="{2285A147-593E-47A3-9814-AA875DDB7116}" dt="2025-04-07T10:58:41.730" v="8282" actId="108"/>
          <ac:spMkLst>
            <pc:docMk/>
            <pc:sldMk cId="374802047" sldId="2766"/>
            <ac:spMk id="2" creationId="{95BA800A-AA97-0C88-48E2-EA32FF03D057}"/>
          </ac:spMkLst>
        </pc:spChg>
        <pc:spChg chg="add mod">
          <ac:chgData name="VISBO GmbH Koytek" userId="1122f4c81c71b2f9" providerId="LiveId" clId="{2285A147-593E-47A3-9814-AA875DDB7116}" dt="2025-04-07T10:59:01.777" v="8285" actId="1076"/>
          <ac:spMkLst>
            <pc:docMk/>
            <pc:sldMk cId="374802047" sldId="2766"/>
            <ac:spMk id="4" creationId="{CD2265CF-8FA9-FF70-744F-BC0ED54294D5}"/>
          </ac:spMkLst>
        </pc:spChg>
        <pc:spChg chg="add mod">
          <ac:chgData name="VISBO GmbH Koytek" userId="1122f4c81c71b2f9" providerId="LiveId" clId="{2285A147-593E-47A3-9814-AA875DDB7116}" dt="2025-04-07T11:03:08.248" v="8906" actId="6549"/>
          <ac:spMkLst>
            <pc:docMk/>
            <pc:sldMk cId="374802047" sldId="2766"/>
            <ac:spMk id="9" creationId="{46197851-2E3F-AF2B-2BF6-0B710A6986EB}"/>
          </ac:spMkLst>
        </pc:spChg>
      </pc:sldChg>
      <pc:sldChg chg="addSp delSp modSp add mod">
        <pc:chgData name="VISBO GmbH Koytek" userId="1122f4c81c71b2f9" providerId="LiveId" clId="{2285A147-593E-47A3-9814-AA875DDB7116}" dt="2025-04-07T13:39:56.258" v="9436" actId="20577"/>
        <pc:sldMkLst>
          <pc:docMk/>
          <pc:sldMk cId="2880098326" sldId="2767"/>
        </pc:sldMkLst>
        <pc:spChg chg="mod">
          <ac:chgData name="VISBO GmbH Koytek" userId="1122f4c81c71b2f9" providerId="LiveId" clId="{2285A147-593E-47A3-9814-AA875DDB7116}" dt="2025-04-07T10:51:04.289" v="7788" actId="207"/>
          <ac:spMkLst>
            <pc:docMk/>
            <pc:sldMk cId="2880098326" sldId="2767"/>
            <ac:spMk id="2" creationId="{0DF71CEF-EA2F-D376-4EA8-03A4FCB0F641}"/>
          </ac:spMkLst>
        </pc:spChg>
        <pc:spChg chg="mod">
          <ac:chgData name="VISBO GmbH Koytek" userId="1122f4c81c71b2f9" providerId="LiveId" clId="{2285A147-593E-47A3-9814-AA875DDB7116}" dt="2025-04-07T10:51:13.222" v="7838" actId="1038"/>
          <ac:spMkLst>
            <pc:docMk/>
            <pc:sldMk cId="2880098326" sldId="2767"/>
            <ac:spMk id="5" creationId="{E17BADF0-EB08-4980-4583-196AEC7CE1D8}"/>
          </ac:spMkLst>
        </pc:spChg>
        <pc:spChg chg="mod">
          <ac:chgData name="VISBO GmbH Koytek" userId="1122f4c81c71b2f9" providerId="LiveId" clId="{2285A147-593E-47A3-9814-AA875DDB7116}" dt="2025-04-07T10:51:51.319" v="7895" actId="20577"/>
          <ac:spMkLst>
            <pc:docMk/>
            <pc:sldMk cId="2880098326" sldId="2767"/>
            <ac:spMk id="6" creationId="{89963438-F901-2F9D-0382-F63F2B96F24E}"/>
          </ac:spMkLst>
        </pc:spChg>
        <pc:spChg chg="mod">
          <ac:chgData name="VISBO GmbH Koytek" userId="1122f4c81c71b2f9" providerId="LiveId" clId="{2285A147-593E-47A3-9814-AA875DDB7116}" dt="2025-04-07T10:52:00.927" v="7923" actId="1035"/>
          <ac:spMkLst>
            <pc:docMk/>
            <pc:sldMk cId="2880098326" sldId="2767"/>
            <ac:spMk id="8" creationId="{89C89697-27D8-A841-6AF1-00D24A586D28}"/>
          </ac:spMkLst>
        </pc:spChg>
        <pc:spChg chg="add mod">
          <ac:chgData name="VISBO GmbH Koytek" userId="1122f4c81c71b2f9" providerId="LiveId" clId="{2285A147-593E-47A3-9814-AA875DDB7116}" dt="2025-04-07T13:39:56.258" v="9436" actId="20577"/>
          <ac:spMkLst>
            <pc:docMk/>
            <pc:sldMk cId="2880098326" sldId="2767"/>
            <ac:spMk id="9" creationId="{5957A212-C0D7-A5C8-AA53-9D05962406EF}"/>
          </ac:spMkLst>
        </pc:spChg>
        <pc:spChg chg="add mod">
          <ac:chgData name="VISBO GmbH Koytek" userId="1122f4c81c71b2f9" providerId="LiveId" clId="{2285A147-593E-47A3-9814-AA875DDB7116}" dt="2025-04-07T10:57:42.780" v="8242" actId="20577"/>
          <ac:spMkLst>
            <pc:docMk/>
            <pc:sldMk cId="2880098326" sldId="2767"/>
            <ac:spMk id="10" creationId="{B1BDFEF1-EBEF-74F7-EC10-D4D5E90069AC}"/>
          </ac:spMkLst>
        </pc:spChg>
        <pc:spChg chg="add mod">
          <ac:chgData name="VISBO GmbH Koytek" userId="1122f4c81c71b2f9" providerId="LiveId" clId="{2285A147-593E-47A3-9814-AA875DDB7116}" dt="2025-04-07T10:56:56.070" v="8238" actId="20577"/>
          <ac:spMkLst>
            <pc:docMk/>
            <pc:sldMk cId="2880098326" sldId="2767"/>
            <ac:spMk id="11" creationId="{8247C588-3FFF-52E0-8537-7DA745577A62}"/>
          </ac:spMkLst>
        </pc:spChg>
        <pc:spChg chg="add mod">
          <ac:chgData name="VISBO GmbH Koytek" userId="1122f4c81c71b2f9" providerId="LiveId" clId="{2285A147-593E-47A3-9814-AA875DDB7116}" dt="2025-04-07T10:58:24.640" v="8279" actId="6549"/>
          <ac:spMkLst>
            <pc:docMk/>
            <pc:sldMk cId="2880098326" sldId="2767"/>
            <ac:spMk id="12" creationId="{EE9A6D8D-DE94-F045-80C9-A56B6152992C}"/>
          </ac:spMkLst>
        </pc:spChg>
      </pc:sldChg>
      <pc:sldChg chg="addSp modSp new mod">
        <pc:chgData name="VISBO GmbH Koytek" userId="1122f4c81c71b2f9" providerId="LiveId" clId="{2285A147-593E-47A3-9814-AA875DDB7116}" dt="2025-04-07T11:05:54.465" v="8913" actId="962"/>
        <pc:sldMkLst>
          <pc:docMk/>
          <pc:sldMk cId="3021969604" sldId="2768"/>
        </pc:sldMkLst>
        <pc:picChg chg="add mod">
          <ac:chgData name="VISBO GmbH Koytek" userId="1122f4c81c71b2f9" providerId="LiveId" clId="{2285A147-593E-47A3-9814-AA875DDB7116}" dt="2025-04-07T11:05:54.465" v="8913" actId="962"/>
          <ac:picMkLst>
            <pc:docMk/>
            <pc:sldMk cId="3021969604" sldId="2768"/>
            <ac:picMk id="3" creationId="{E9BE9232-C2FF-4939-B1EF-36B254B2A10F}"/>
          </ac:picMkLst>
        </pc:picChg>
      </pc:sldChg>
      <pc:sldChg chg="addSp modSp add mod">
        <pc:chgData name="VISBO GmbH Koytek" userId="1122f4c81c71b2f9" providerId="LiveId" clId="{2285A147-593E-47A3-9814-AA875DDB7116}" dt="2025-04-07T11:06:09.514" v="8916" actId="962"/>
        <pc:sldMkLst>
          <pc:docMk/>
          <pc:sldMk cId="932897990" sldId="2769"/>
        </pc:sldMkLst>
        <pc:picChg chg="add mod">
          <ac:chgData name="VISBO GmbH Koytek" userId="1122f4c81c71b2f9" providerId="LiveId" clId="{2285A147-593E-47A3-9814-AA875DDB7116}" dt="2025-04-07T11:06:09.514" v="8916" actId="962"/>
          <ac:picMkLst>
            <pc:docMk/>
            <pc:sldMk cId="932897990" sldId="2769"/>
            <ac:picMk id="3" creationId="{6C9B19BE-3FD6-7396-62D0-E06619A33FD1}"/>
          </ac:picMkLst>
        </pc:picChg>
      </pc:sldChg>
      <pc:sldChg chg="addSp modSp add mod">
        <pc:chgData name="VISBO GmbH Koytek" userId="1122f4c81c71b2f9" providerId="LiveId" clId="{2285A147-593E-47A3-9814-AA875DDB7116}" dt="2025-04-07T11:06:25.109" v="8919" actId="962"/>
        <pc:sldMkLst>
          <pc:docMk/>
          <pc:sldMk cId="2330850382" sldId="2770"/>
        </pc:sldMkLst>
        <pc:picChg chg="add mod">
          <ac:chgData name="VISBO GmbH Koytek" userId="1122f4c81c71b2f9" providerId="LiveId" clId="{2285A147-593E-47A3-9814-AA875DDB7116}" dt="2025-04-07T11:06:25.109" v="8919" actId="962"/>
          <ac:picMkLst>
            <pc:docMk/>
            <pc:sldMk cId="2330850382" sldId="2770"/>
            <ac:picMk id="3" creationId="{414E62BB-66D1-3A8F-0BCD-D64ABA1A3A2D}"/>
          </ac:picMkLst>
        </pc:picChg>
      </pc:sldChg>
      <pc:sldChg chg="addSp modSp add mod">
        <pc:chgData name="VISBO GmbH Koytek" userId="1122f4c81c71b2f9" providerId="LiveId" clId="{2285A147-593E-47A3-9814-AA875DDB7116}" dt="2025-04-07T11:06:35.534" v="8922" actId="962"/>
        <pc:sldMkLst>
          <pc:docMk/>
          <pc:sldMk cId="860951886" sldId="2771"/>
        </pc:sldMkLst>
        <pc:picChg chg="add mod">
          <ac:chgData name="VISBO GmbH Koytek" userId="1122f4c81c71b2f9" providerId="LiveId" clId="{2285A147-593E-47A3-9814-AA875DDB7116}" dt="2025-04-07T11:06:35.534" v="8922" actId="962"/>
          <ac:picMkLst>
            <pc:docMk/>
            <pc:sldMk cId="860951886" sldId="2771"/>
            <ac:picMk id="3" creationId="{AB733D0E-8BF5-CAA4-48C9-21039654CD8E}"/>
          </ac:picMkLst>
        </pc:picChg>
      </pc:sldChg>
      <pc:sldChg chg="new del">
        <pc:chgData name="VISBO GmbH Koytek" userId="1122f4c81c71b2f9" providerId="LiveId" clId="{2285A147-593E-47A3-9814-AA875DDB7116}" dt="2025-04-07T11:29:42.398" v="9428" actId="47"/>
        <pc:sldMkLst>
          <pc:docMk/>
          <pc:sldMk cId="3737134529" sldId="2772"/>
        </pc:sldMkLst>
      </pc:sldChg>
      <pc:sldChg chg="addSp modSp new del mod">
        <pc:chgData name="VISBO GmbH Koytek" userId="1122f4c81c71b2f9" providerId="LiveId" clId="{2285A147-593E-47A3-9814-AA875DDB7116}" dt="2025-04-07T11:22:44.828" v="9038" actId="47"/>
        <pc:sldMkLst>
          <pc:docMk/>
          <pc:sldMk cId="2901042500" sldId="2773"/>
        </pc:sldMkLst>
      </pc:sldChg>
      <pc:sldChg chg="addSp modSp new del mod">
        <pc:chgData name="VISBO GmbH Koytek" userId="1122f4c81c71b2f9" providerId="LiveId" clId="{2285A147-593E-47A3-9814-AA875DDB7116}" dt="2025-04-07T11:32:56.773" v="9429" actId="47"/>
        <pc:sldMkLst>
          <pc:docMk/>
          <pc:sldMk cId="3483739918" sldId="2774"/>
        </pc:sldMkLst>
      </pc:sldChg>
      <pc:sldMasterChg chg="modSldLayout">
        <pc:chgData name="VISBO GmbH Koytek" userId="1122f4c81c71b2f9" providerId="LiveId" clId="{2285A147-593E-47A3-9814-AA875DDB7116}" dt="2025-04-15T08:51:52.346" v="9491"/>
        <pc:sldMasterMkLst>
          <pc:docMk/>
          <pc:sldMasterMk cId="0" sldId="2147483648"/>
        </pc:sldMasterMkLst>
        <pc:sldLayoutChg chg="modSp mod">
          <pc:chgData name="VISBO GmbH Koytek" userId="1122f4c81c71b2f9" providerId="LiveId" clId="{2285A147-593E-47A3-9814-AA875DDB7116}" dt="2025-04-15T08:51:30.702" v="9490" actId="207"/>
          <pc:sldLayoutMkLst>
            <pc:docMk/>
            <pc:sldMasterMk cId="0" sldId="2147483648"/>
            <pc:sldLayoutMk cId="3314582389" sldId="2147483659"/>
          </pc:sldLayoutMkLst>
          <pc:spChg chg="mod">
            <ac:chgData name="VISBO GmbH Koytek" userId="1122f4c81c71b2f9" providerId="LiveId" clId="{2285A147-593E-47A3-9814-AA875DDB7116}" dt="2025-04-15T08:51:30.702" v="9490" actId="207"/>
            <ac:spMkLst>
              <pc:docMk/>
              <pc:sldMasterMk cId="0" sldId="2147483648"/>
              <pc:sldLayoutMk cId="3314582389" sldId="2147483659"/>
              <ac:spMk id="19" creationId="{BB8A51B6-5F14-4052-A678-CC84C4EA87D8}"/>
            </ac:spMkLst>
          </pc:spChg>
        </pc:sldLayoutChg>
        <pc:sldLayoutChg chg="addSp modSp">
          <pc:chgData name="VISBO GmbH Koytek" userId="1122f4c81c71b2f9" providerId="LiveId" clId="{2285A147-593E-47A3-9814-AA875DDB7116}" dt="2025-04-15T08:51:16.238" v="9488"/>
          <pc:sldLayoutMkLst>
            <pc:docMk/>
            <pc:sldMasterMk cId="0" sldId="2147483648"/>
            <pc:sldLayoutMk cId="4098369831" sldId="2147483662"/>
          </pc:sldLayoutMkLst>
          <pc:spChg chg="add mod">
            <ac:chgData name="VISBO GmbH Koytek" userId="1122f4c81c71b2f9" providerId="LiveId" clId="{2285A147-593E-47A3-9814-AA875DDB7116}" dt="2025-04-15T08:51:16.238" v="9488"/>
            <ac:spMkLst>
              <pc:docMk/>
              <pc:sldMasterMk cId="0" sldId="2147483648"/>
              <pc:sldLayoutMk cId="4098369831" sldId="2147483662"/>
              <ac:spMk id="2" creationId="{C7182F06-B335-B569-D869-4F75C03390C3}"/>
            </ac:spMkLst>
          </pc:spChg>
        </pc:sldLayoutChg>
        <pc:sldLayoutChg chg="modSp">
          <pc:chgData name="VISBO GmbH Koytek" userId="1122f4c81c71b2f9" providerId="LiveId" clId="{2285A147-593E-47A3-9814-AA875DDB7116}" dt="2025-04-15T08:51:23.341" v="9489" actId="207"/>
          <pc:sldLayoutMkLst>
            <pc:docMk/>
            <pc:sldMasterMk cId="0" sldId="2147483648"/>
            <pc:sldLayoutMk cId="4233821299" sldId="2147483670"/>
          </pc:sldLayoutMkLst>
          <pc:spChg chg="mod">
            <ac:chgData name="VISBO GmbH Koytek" userId="1122f4c81c71b2f9" providerId="LiveId" clId="{2285A147-593E-47A3-9814-AA875DDB7116}" dt="2025-04-15T08:51:23.341" v="9489" actId="207"/>
            <ac:spMkLst>
              <pc:docMk/>
              <pc:sldMasterMk cId="0" sldId="2147483648"/>
              <pc:sldLayoutMk cId="4233821299" sldId="2147483670"/>
              <ac:spMk id="119" creationId="{00000000-0000-0000-0000-000000000000}"/>
            </ac:spMkLst>
          </pc:spChg>
        </pc:sldLayoutChg>
        <pc:sldLayoutChg chg="modSp">
          <pc:chgData name="VISBO GmbH Koytek" userId="1122f4c81c71b2f9" providerId="LiveId" clId="{2285A147-593E-47A3-9814-AA875DDB7116}" dt="2025-04-15T08:51:05.860" v="9487" actId="207"/>
          <pc:sldLayoutMkLst>
            <pc:docMk/>
            <pc:sldMasterMk cId="0" sldId="2147483648"/>
            <pc:sldLayoutMk cId="776673267" sldId="2147483671"/>
          </pc:sldLayoutMkLst>
          <pc:spChg chg="mod">
            <ac:chgData name="VISBO GmbH Koytek" userId="1122f4c81c71b2f9" providerId="LiveId" clId="{2285A147-593E-47A3-9814-AA875DDB7116}" dt="2025-04-15T08:51:05.860" v="9487" actId="207"/>
            <ac:spMkLst>
              <pc:docMk/>
              <pc:sldMasterMk cId="0" sldId="2147483648"/>
              <pc:sldLayoutMk cId="776673267" sldId="2147483671"/>
              <ac:spMk id="75" creationId="{00000000-0000-0000-0000-000000000000}"/>
            </ac:spMkLst>
          </pc:spChg>
        </pc:sldLayoutChg>
        <pc:sldLayoutChg chg="addSp modSp">
          <pc:chgData name="VISBO GmbH Koytek" userId="1122f4c81c71b2f9" providerId="LiveId" clId="{2285A147-593E-47A3-9814-AA875DDB7116}" dt="2025-04-15T08:51:52.346" v="9491"/>
          <pc:sldLayoutMkLst>
            <pc:docMk/>
            <pc:sldMasterMk cId="0" sldId="2147483648"/>
            <pc:sldLayoutMk cId="431897030" sldId="2147483672"/>
          </pc:sldLayoutMkLst>
          <pc:spChg chg="add mod">
            <ac:chgData name="VISBO GmbH Koytek" userId="1122f4c81c71b2f9" providerId="LiveId" clId="{2285A147-593E-47A3-9814-AA875DDB7116}" dt="2025-04-15T08:51:52.346" v="9491"/>
            <ac:spMkLst>
              <pc:docMk/>
              <pc:sldMasterMk cId="0" sldId="2147483648"/>
              <pc:sldLayoutMk cId="431897030" sldId="2147483672"/>
              <ac:spMk id="2" creationId="{12EED2BC-5ABA-E513-C2B9-3D1D0DD82F55}"/>
            </ac:spMkLst>
          </pc:sp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  <a:prstGeom prst="rect">
            <a:avLst/>
          </a:prstGeom>
        </p:spPr>
        <p:txBody>
          <a:bodyPr lIns="95562" tIns="47781" rIns="95562" bIns="47781"/>
          <a:lstStyle/>
          <a:p>
            <a:endParaRPr/>
          </a:p>
        </p:txBody>
      </p:sp>
      <p:sp>
        <p:nvSpPr>
          <p:cNvPr id="137" name="Shape 137"/>
          <p:cNvSpPr>
            <a:spLocks noGrp="1"/>
          </p:cNvSpPr>
          <p:nvPr>
            <p:ph type="body" sz="quarter" idx="1"/>
          </p:nvPr>
        </p:nvSpPr>
        <p:spPr>
          <a:xfrm>
            <a:off x="906358" y="4715153"/>
            <a:ext cx="4984961" cy="4466987"/>
          </a:xfrm>
          <a:prstGeom prst="rect">
            <a:avLst/>
          </a:prstGeom>
        </p:spPr>
        <p:txBody>
          <a:bodyPr lIns="95562" tIns="47781" rIns="95562" bIns="47781"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spcBef>
        <a:spcPts val="300"/>
      </a:spcBef>
      <a:defRPr sz="1100">
        <a:latin typeface="+mj-lt"/>
        <a:ea typeface="+mj-ea"/>
        <a:cs typeface="+mj-cs"/>
        <a:sym typeface="Trebuchet MS"/>
      </a:defRPr>
    </a:lvl1pPr>
    <a:lvl2pPr indent="228600" latinLnBrk="0">
      <a:spcBef>
        <a:spcPts val="300"/>
      </a:spcBef>
      <a:defRPr sz="1100">
        <a:latin typeface="+mj-lt"/>
        <a:ea typeface="+mj-ea"/>
        <a:cs typeface="+mj-cs"/>
        <a:sym typeface="Trebuchet MS"/>
      </a:defRPr>
    </a:lvl2pPr>
    <a:lvl3pPr indent="457200" latinLnBrk="0">
      <a:spcBef>
        <a:spcPts val="300"/>
      </a:spcBef>
      <a:defRPr sz="1100">
        <a:latin typeface="+mj-lt"/>
        <a:ea typeface="+mj-ea"/>
        <a:cs typeface="+mj-cs"/>
        <a:sym typeface="Trebuchet MS"/>
      </a:defRPr>
    </a:lvl3pPr>
    <a:lvl4pPr indent="685800" latinLnBrk="0">
      <a:spcBef>
        <a:spcPts val="300"/>
      </a:spcBef>
      <a:defRPr sz="1100">
        <a:latin typeface="+mj-lt"/>
        <a:ea typeface="+mj-ea"/>
        <a:cs typeface="+mj-cs"/>
        <a:sym typeface="Trebuchet MS"/>
      </a:defRPr>
    </a:lvl4pPr>
    <a:lvl5pPr indent="914400" latinLnBrk="0">
      <a:spcBef>
        <a:spcPts val="300"/>
      </a:spcBef>
      <a:defRPr sz="1100">
        <a:latin typeface="+mj-lt"/>
        <a:ea typeface="+mj-ea"/>
        <a:cs typeface="+mj-cs"/>
        <a:sym typeface="Trebuchet MS"/>
      </a:defRPr>
    </a:lvl5pPr>
    <a:lvl6pPr indent="1143000" latinLnBrk="0">
      <a:spcBef>
        <a:spcPts val="300"/>
      </a:spcBef>
      <a:defRPr sz="1100">
        <a:latin typeface="+mj-lt"/>
        <a:ea typeface="+mj-ea"/>
        <a:cs typeface="+mj-cs"/>
        <a:sym typeface="Trebuchet MS"/>
      </a:defRPr>
    </a:lvl6pPr>
    <a:lvl7pPr indent="1371600" latinLnBrk="0">
      <a:spcBef>
        <a:spcPts val="300"/>
      </a:spcBef>
      <a:defRPr sz="1100">
        <a:latin typeface="+mj-lt"/>
        <a:ea typeface="+mj-ea"/>
        <a:cs typeface="+mj-cs"/>
        <a:sym typeface="Trebuchet MS"/>
      </a:defRPr>
    </a:lvl7pPr>
    <a:lvl8pPr indent="1600200" latinLnBrk="0">
      <a:spcBef>
        <a:spcPts val="300"/>
      </a:spcBef>
      <a:defRPr sz="1100">
        <a:latin typeface="+mj-lt"/>
        <a:ea typeface="+mj-ea"/>
        <a:cs typeface="+mj-cs"/>
        <a:sym typeface="Trebuchet MS"/>
      </a:defRPr>
    </a:lvl8pPr>
    <a:lvl9pPr indent="1828800" latinLnBrk="0">
      <a:spcBef>
        <a:spcPts val="300"/>
      </a:spcBef>
      <a:defRPr sz="1100">
        <a:latin typeface="+mj-lt"/>
        <a:ea typeface="+mj-ea"/>
        <a:cs typeface="+mj-cs"/>
        <a:sym typeface="Trebuchet M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2_Titel Kop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6430257A-0788-45BF-B76A-9A268F5F118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51440"/>
            <a:ext cx="12164160" cy="8109440"/>
          </a:xfrm>
          <a:prstGeom prst="rect">
            <a:avLst/>
          </a:prstGeom>
        </p:spPr>
      </p:pic>
      <p:sp>
        <p:nvSpPr>
          <p:cNvPr id="15" name="Rechteck"/>
          <p:cNvSpPr/>
          <p:nvPr/>
        </p:nvSpPr>
        <p:spPr>
          <a:xfrm>
            <a:off x="2734654" y="5631678"/>
            <a:ext cx="9443426" cy="1236611"/>
          </a:xfrm>
          <a:prstGeom prst="rect">
            <a:avLst/>
          </a:prstGeom>
          <a:solidFill>
            <a:srgbClr val="458CCB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1001712">
              <a:defRPr sz="3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6" name="Titeltext"/>
          <p:cNvSpPr txBox="1">
            <a:spLocks noGrp="1"/>
          </p:cNvSpPr>
          <p:nvPr>
            <p:ph type="body" sz="quarter" idx="21"/>
          </p:nvPr>
        </p:nvSpPr>
        <p:spPr>
          <a:xfrm>
            <a:off x="4945737" y="5631678"/>
            <a:ext cx="6947907" cy="1041682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marL="0" lvl="1" indent="0" algn="ctr">
              <a:spcBef>
                <a:spcPts val="0"/>
              </a:spcBef>
              <a:buSzTx/>
              <a:buNone/>
              <a:defRPr sz="2900" b="1">
                <a:solidFill>
                  <a:srgbClr val="FFFFFF"/>
                </a:solidFill>
              </a:defRPr>
            </a:pPr>
            <a:r>
              <a:t>Titeltext</a:t>
            </a:r>
          </a:p>
        </p:txBody>
      </p:sp>
      <p:sp>
        <p:nvSpPr>
          <p:cNvPr id="11" name="Rechteck">
            <a:extLst>
              <a:ext uri="{FF2B5EF4-FFF2-40B4-BE49-F238E27FC236}">
                <a16:creationId xmlns:a16="http://schemas.microsoft.com/office/drawing/2014/main" id="{D877D526-ED4B-493E-B539-6D18F49F69F4}"/>
              </a:ext>
            </a:extLst>
          </p:cNvPr>
          <p:cNvSpPr/>
          <p:nvPr userDrawn="1"/>
        </p:nvSpPr>
        <p:spPr>
          <a:xfrm>
            <a:off x="0" y="5631678"/>
            <a:ext cx="2734654" cy="1236611"/>
          </a:xfrm>
          <a:prstGeom prst="rect">
            <a:avLst/>
          </a:prstGeom>
          <a:solidFill>
            <a:schemeClr val="bg1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1001712">
              <a:defRPr sz="36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2" name="Bild" descr="Bild">
            <a:extLst>
              <a:ext uri="{FF2B5EF4-FFF2-40B4-BE49-F238E27FC236}">
                <a16:creationId xmlns:a16="http://schemas.microsoft.com/office/drawing/2014/main" id="{1B45CEF5-1704-4BF0-959A-DC7A9273F2C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8547" y="5789711"/>
            <a:ext cx="2411449" cy="883649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846853791"/>
      </p:ext>
    </p:extLst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Split 50red Kop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Rechteck 3"/>
          <p:cNvSpPr/>
          <p:nvPr/>
        </p:nvSpPr>
        <p:spPr>
          <a:xfrm>
            <a:off x="6097453" y="0"/>
            <a:ext cx="6112107" cy="6858001"/>
          </a:xfrm>
          <a:prstGeom prst="rect">
            <a:avLst/>
          </a:prstGeom>
          <a:solidFill>
            <a:srgbClr val="458CCB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1001712">
              <a:defRPr sz="3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5" name="Foliennummer"/>
          <p:cNvSpPr txBox="1">
            <a:spLocks noGrp="1"/>
          </p:cNvSpPr>
          <p:nvPr>
            <p:ph type="sldNum" sz="quarter" idx="2"/>
          </p:nvPr>
        </p:nvSpPr>
        <p:spPr>
          <a:xfrm>
            <a:off x="171558" y="6454126"/>
            <a:ext cx="437620" cy="24622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fld id="{86CB4B4D-7CA3-9044-876B-883B54F8677D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2" name="Bild" descr="Bild">
            <a:extLst>
              <a:ext uri="{FF2B5EF4-FFF2-40B4-BE49-F238E27FC236}">
                <a16:creationId xmlns:a16="http://schemas.microsoft.com/office/drawing/2014/main" id="{74EEF8B5-B7CA-0B80-FDAF-E5D1B63E201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88217" y="195178"/>
            <a:ext cx="1352226" cy="49550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776673267"/>
      </p:ext>
    </p:extLst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">
            <a:extLst>
              <a:ext uri="{FF2B5EF4-FFF2-40B4-BE49-F238E27FC236}">
                <a16:creationId xmlns:a16="http://schemas.microsoft.com/office/drawing/2014/main" id="{C7182F06-B335-B569-D869-4F75C03390C3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71558" y="6454126"/>
            <a:ext cx="437620" cy="24622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fld id="{86CB4B4D-7CA3-9044-876B-883B54F8677D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98369831"/>
      </p:ext>
    </p:extLst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1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Foliennummer"/>
          <p:cNvSpPr txBox="1">
            <a:spLocks noGrp="1"/>
          </p:cNvSpPr>
          <p:nvPr>
            <p:ph type="sldNum" sz="quarter" idx="2"/>
          </p:nvPr>
        </p:nvSpPr>
        <p:spPr>
          <a:xfrm>
            <a:off x="206966" y="6497211"/>
            <a:ext cx="437620" cy="24622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fld id="{86CB4B4D-7CA3-9044-876B-883B54F8677D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20" name="Titeltext"/>
          <p:cNvSpPr txBox="1">
            <a:spLocks noGrp="1"/>
          </p:cNvSpPr>
          <p:nvPr>
            <p:ph type="title"/>
          </p:nvPr>
        </p:nvSpPr>
        <p:spPr>
          <a:xfrm>
            <a:off x="206966" y="138339"/>
            <a:ext cx="9900150" cy="97133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458CCB"/>
                </a:solidFill>
                <a:latin typeface="Montserrat" pitchFamily="2" charset="0"/>
              </a:defRPr>
            </a:lvl1pPr>
          </a:lstStyle>
          <a:p>
            <a:r>
              <a:rPr dirty="0" err="1"/>
              <a:t>Titeltext</a:t>
            </a:r>
            <a:endParaRPr dirty="0"/>
          </a:p>
        </p:txBody>
      </p:sp>
      <p:pic>
        <p:nvPicPr>
          <p:cNvPr id="7" name="Bild" descr="Bild">
            <a:extLst>
              <a:ext uri="{FF2B5EF4-FFF2-40B4-BE49-F238E27FC236}">
                <a16:creationId xmlns:a16="http://schemas.microsoft.com/office/drawing/2014/main" id="{2A7C0BCC-EC73-4F95-AE34-296290E1B8A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702269" y="199084"/>
            <a:ext cx="1352226" cy="49550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233821299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Titeltext"/>
          <p:cNvSpPr txBox="1">
            <a:spLocks noGrp="1"/>
          </p:cNvSpPr>
          <p:nvPr>
            <p:ph type="title"/>
          </p:nvPr>
        </p:nvSpPr>
        <p:spPr>
          <a:xfrm>
            <a:off x="206966" y="138339"/>
            <a:ext cx="9900150" cy="97133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rgbClr val="458CCB"/>
                </a:solidFill>
                <a:latin typeface="Montserrat" pitchFamily="2" charset="0"/>
              </a:defRPr>
            </a:lvl1pPr>
          </a:lstStyle>
          <a:p>
            <a:r>
              <a:rPr dirty="0" err="1"/>
              <a:t>Titeltext</a:t>
            </a:r>
            <a:endParaRPr dirty="0"/>
          </a:p>
        </p:txBody>
      </p:sp>
      <p:pic>
        <p:nvPicPr>
          <p:cNvPr id="7" name="Bild" descr="Bild">
            <a:extLst>
              <a:ext uri="{FF2B5EF4-FFF2-40B4-BE49-F238E27FC236}">
                <a16:creationId xmlns:a16="http://schemas.microsoft.com/office/drawing/2014/main" id="{2A7C0BCC-EC73-4F95-AE34-296290E1B8A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702269" y="199084"/>
            <a:ext cx="1352226" cy="495508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Foliennummer">
            <a:extLst>
              <a:ext uri="{FF2B5EF4-FFF2-40B4-BE49-F238E27FC236}">
                <a16:creationId xmlns:a16="http://schemas.microsoft.com/office/drawing/2014/main" id="{12EED2BC-5ABA-E513-C2B9-3D1D0DD82F55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206966" y="6497211"/>
            <a:ext cx="437620" cy="24622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fld id="{86CB4B4D-7CA3-9044-876B-883B54F8677D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31897030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1_Titel Kop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>
            <a:extLst>
              <a:ext uri="{FF2B5EF4-FFF2-40B4-BE49-F238E27FC236}">
                <a16:creationId xmlns:a16="http://schemas.microsoft.com/office/drawing/2014/main" id="{2D02FF0E-842D-4D1B-BF4F-0667D5388C6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51440"/>
            <a:ext cx="12164160" cy="8109440"/>
          </a:xfrm>
          <a:prstGeom prst="rect">
            <a:avLst/>
          </a:prstGeom>
        </p:spPr>
      </p:pic>
      <p:sp>
        <p:nvSpPr>
          <p:cNvPr id="15" name="Rechteck"/>
          <p:cNvSpPr/>
          <p:nvPr/>
        </p:nvSpPr>
        <p:spPr>
          <a:xfrm>
            <a:off x="4945736" y="5631678"/>
            <a:ext cx="7232343" cy="1236611"/>
          </a:xfrm>
          <a:prstGeom prst="rect">
            <a:avLst/>
          </a:prstGeom>
          <a:solidFill>
            <a:srgbClr val="458CCB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1001712">
              <a:defRPr sz="3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6" name="Titeltext"/>
          <p:cNvSpPr txBox="1">
            <a:spLocks noGrp="1"/>
          </p:cNvSpPr>
          <p:nvPr>
            <p:ph type="body" sz="quarter" idx="21"/>
          </p:nvPr>
        </p:nvSpPr>
        <p:spPr>
          <a:xfrm>
            <a:off x="4945737" y="5755503"/>
            <a:ext cx="6947907" cy="1041682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marL="0" lvl="1" indent="0" algn="ctr">
              <a:spcBef>
                <a:spcPts val="0"/>
              </a:spcBef>
              <a:buSzTx/>
              <a:buNone/>
              <a:defRPr sz="2900" b="1">
                <a:solidFill>
                  <a:srgbClr val="FFFFFF"/>
                </a:solidFill>
              </a:defRPr>
            </a:pPr>
            <a:r>
              <a:t>Titeltext</a:t>
            </a:r>
          </a:p>
        </p:txBody>
      </p:sp>
      <p:sp>
        <p:nvSpPr>
          <p:cNvPr id="11" name="Rechteck">
            <a:extLst>
              <a:ext uri="{FF2B5EF4-FFF2-40B4-BE49-F238E27FC236}">
                <a16:creationId xmlns:a16="http://schemas.microsoft.com/office/drawing/2014/main" id="{D877D526-ED4B-493E-B539-6D18F49F69F4}"/>
              </a:ext>
            </a:extLst>
          </p:cNvPr>
          <p:cNvSpPr/>
          <p:nvPr userDrawn="1"/>
        </p:nvSpPr>
        <p:spPr>
          <a:xfrm>
            <a:off x="-1" y="5631678"/>
            <a:ext cx="4945735" cy="1236611"/>
          </a:xfrm>
          <a:prstGeom prst="rect">
            <a:avLst/>
          </a:prstGeom>
          <a:solidFill>
            <a:schemeClr val="bg1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1001712">
              <a:defRPr sz="3600">
                <a:solidFill>
                  <a:srgbClr val="FFFFFF"/>
                </a:solidFill>
              </a:defRPr>
            </a:pPr>
            <a:endParaRPr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2CB83B1B-0C86-48EA-B378-2485F88EA3FF}"/>
              </a:ext>
            </a:extLst>
          </p:cNvPr>
          <p:cNvSpPr txBox="1"/>
          <p:nvPr userDrawn="1"/>
        </p:nvSpPr>
        <p:spPr>
          <a:xfrm>
            <a:off x="152400" y="6030534"/>
            <a:ext cx="1427633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DE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Trebuchet MS"/>
              </a:rPr>
              <a:t>https://visbo.de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4A4E4EF7-CAF1-42D1-836A-D8E1E2836EFC}"/>
              </a:ext>
            </a:extLst>
          </p:cNvPr>
          <p:cNvSpPr txBox="1"/>
          <p:nvPr userDrawn="1"/>
        </p:nvSpPr>
        <p:spPr>
          <a:xfrm>
            <a:off x="152400" y="6226532"/>
            <a:ext cx="2046392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DE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Trebuchet MS"/>
              </a:rPr>
              <a:t>https://visbo.de/events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6336E1E2-F466-42D3-B758-669427F88559}"/>
              </a:ext>
            </a:extLst>
          </p:cNvPr>
          <p:cNvSpPr txBox="1"/>
          <p:nvPr userDrawn="1"/>
        </p:nvSpPr>
        <p:spPr>
          <a:xfrm>
            <a:off x="152400" y="6422530"/>
            <a:ext cx="2277224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DE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Trebuchet MS"/>
              </a:rPr>
              <a:t>email: marketing@visbo.de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A0262A56-0636-42E1-A3E0-4A981C8E6BF2}"/>
              </a:ext>
            </a:extLst>
          </p:cNvPr>
          <p:cNvSpPr txBox="1"/>
          <p:nvPr userDrawn="1"/>
        </p:nvSpPr>
        <p:spPr>
          <a:xfrm>
            <a:off x="152400" y="5741178"/>
            <a:ext cx="1543049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DE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Trebuchet MS"/>
              </a:rPr>
              <a:t>More Information:</a:t>
            </a:r>
          </a:p>
        </p:txBody>
      </p:sp>
      <p:pic>
        <p:nvPicPr>
          <p:cNvPr id="14" name="Bild" descr="Bild">
            <a:extLst>
              <a:ext uri="{FF2B5EF4-FFF2-40B4-BE49-F238E27FC236}">
                <a16:creationId xmlns:a16="http://schemas.microsoft.com/office/drawing/2014/main" id="{5D95684F-E13F-430A-93EE-7D6B111B7FC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380862" y="5803473"/>
            <a:ext cx="2411449" cy="883649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818739172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1_Triangle left Kop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hteck 3"/>
          <p:cNvSpPr/>
          <p:nvPr/>
        </p:nvSpPr>
        <p:spPr>
          <a:xfrm>
            <a:off x="-2738" y="0"/>
            <a:ext cx="2637532" cy="6858000"/>
          </a:xfrm>
          <a:prstGeom prst="rect">
            <a:avLst/>
          </a:prstGeom>
          <a:solidFill>
            <a:srgbClr val="458CCB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1001712">
              <a:defRPr sz="3600">
                <a:solidFill>
                  <a:srgbClr val="FFFFFF"/>
                </a:solidFill>
              </a:defRPr>
            </a:pPr>
            <a:endParaRPr>
              <a:solidFill>
                <a:schemeClr val="bg1"/>
              </a:solidFill>
            </a:endParaRPr>
          </a:p>
        </p:txBody>
      </p:sp>
      <p:sp>
        <p:nvSpPr>
          <p:cNvPr id="56" name="Gleichschenkliges Dreieck 5"/>
          <p:cNvSpPr/>
          <p:nvPr/>
        </p:nvSpPr>
        <p:spPr>
          <a:xfrm rot="5400000">
            <a:off x="122519" y="2512275"/>
            <a:ext cx="6858001" cy="18334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10752" y="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458CCB"/>
          </a:solidFill>
          <a:ln w="12700">
            <a:miter lim="400000"/>
          </a:ln>
        </p:spPr>
        <p:txBody>
          <a:bodyPr lIns="45719" rIns="45719"/>
          <a:lstStyle/>
          <a:p>
            <a:pPr defTabSz="1001712">
              <a:defRPr sz="1600"/>
            </a:pPr>
            <a:endParaRPr/>
          </a:p>
        </p:txBody>
      </p:sp>
      <p:sp>
        <p:nvSpPr>
          <p:cNvPr id="57" name="Text here .."/>
          <p:cNvSpPr txBox="1">
            <a:spLocks noGrp="1"/>
          </p:cNvSpPr>
          <p:nvPr>
            <p:ph type="body" sz="quarter" idx="21"/>
          </p:nvPr>
        </p:nvSpPr>
        <p:spPr>
          <a:xfrm>
            <a:off x="425776" y="3058707"/>
            <a:ext cx="3336619" cy="740585"/>
          </a:xfrm>
          <a:prstGeom prst="rect">
            <a:avLst/>
          </a:prstGeom>
        </p:spPr>
        <p:txBody>
          <a:bodyPr lIns="45719" tIns="45719" rIns="45719" bIns="45719" anchor="ctr">
            <a:spAutoFit/>
          </a:bodyPr>
          <a:lstStyle>
            <a:lvl1pPr marL="0" indent="0" defTabSz="914400">
              <a:lnSpc>
                <a:spcPct val="150000"/>
              </a:lnSpc>
              <a:spcBef>
                <a:spcPts val="0"/>
              </a:spcBef>
              <a:buSzTx/>
              <a:buNone/>
              <a:defRPr sz="3200" b="1">
                <a:solidFill>
                  <a:schemeClr val="bg1"/>
                </a:solidFill>
              </a:defRPr>
            </a:lvl1pPr>
          </a:lstStyle>
          <a:p>
            <a:r>
              <a:rPr dirty="0"/>
              <a:t>Text here .. </a:t>
            </a:r>
          </a:p>
        </p:txBody>
      </p:sp>
      <p:sp>
        <p:nvSpPr>
          <p:cNvPr id="58" name="Foliennummer"/>
          <p:cNvSpPr txBox="1">
            <a:spLocks noGrp="1"/>
          </p:cNvSpPr>
          <p:nvPr>
            <p:ph type="sldNum" sz="quarter" idx="2"/>
          </p:nvPr>
        </p:nvSpPr>
        <p:spPr>
          <a:xfrm>
            <a:off x="206966" y="6497211"/>
            <a:ext cx="437620" cy="24622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6CB4B4D-7CA3-9044-876B-883B54F8677D}" type="slidenum">
              <a:rPr lang="de-DE" smtClean="0"/>
              <a:pPr/>
              <a:t>‹Nr.›</a:t>
            </a:fld>
            <a:endParaRPr lang="de-DE"/>
          </a:p>
        </p:txBody>
      </p:sp>
      <p:pic>
        <p:nvPicPr>
          <p:cNvPr id="7" name="Bild" descr="Bild">
            <a:extLst>
              <a:ext uri="{FF2B5EF4-FFF2-40B4-BE49-F238E27FC236}">
                <a16:creationId xmlns:a16="http://schemas.microsoft.com/office/drawing/2014/main" id="{60FC8050-EE2E-441C-BE5B-2BB7EF94BDB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702269" y="199084"/>
            <a:ext cx="1352226" cy="49550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996622281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2_Triangle left Kop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hteck 3"/>
          <p:cNvSpPr/>
          <p:nvPr/>
        </p:nvSpPr>
        <p:spPr>
          <a:xfrm>
            <a:off x="-2738" y="0"/>
            <a:ext cx="2637532" cy="6858000"/>
          </a:xfrm>
          <a:prstGeom prst="rect">
            <a:avLst/>
          </a:prstGeom>
          <a:solidFill>
            <a:srgbClr val="F7941E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1001712">
              <a:defRPr sz="3600">
                <a:solidFill>
                  <a:srgbClr val="FFFFFF"/>
                </a:solidFill>
              </a:defRPr>
            </a:pPr>
            <a:endParaRPr>
              <a:solidFill>
                <a:schemeClr val="bg1"/>
              </a:solidFill>
            </a:endParaRPr>
          </a:p>
        </p:txBody>
      </p:sp>
      <p:sp>
        <p:nvSpPr>
          <p:cNvPr id="56" name="Gleichschenkliges Dreieck 5"/>
          <p:cNvSpPr/>
          <p:nvPr/>
        </p:nvSpPr>
        <p:spPr>
          <a:xfrm rot="5400000">
            <a:off x="122519" y="2512275"/>
            <a:ext cx="6858001" cy="18334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10752" y="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F7941E"/>
          </a:solidFill>
          <a:ln w="12700">
            <a:miter lim="400000"/>
          </a:ln>
        </p:spPr>
        <p:txBody>
          <a:bodyPr lIns="45719" rIns="45719"/>
          <a:lstStyle/>
          <a:p>
            <a:pPr defTabSz="1001712">
              <a:defRPr sz="1600"/>
            </a:pPr>
            <a:endParaRPr/>
          </a:p>
        </p:txBody>
      </p:sp>
      <p:sp>
        <p:nvSpPr>
          <p:cNvPr id="57" name="Text here .."/>
          <p:cNvSpPr txBox="1">
            <a:spLocks noGrp="1"/>
          </p:cNvSpPr>
          <p:nvPr>
            <p:ph type="body" sz="quarter" idx="21"/>
          </p:nvPr>
        </p:nvSpPr>
        <p:spPr>
          <a:xfrm>
            <a:off x="425776" y="3058707"/>
            <a:ext cx="3336619" cy="740585"/>
          </a:xfrm>
          <a:prstGeom prst="rect">
            <a:avLst/>
          </a:prstGeom>
        </p:spPr>
        <p:txBody>
          <a:bodyPr lIns="45719" tIns="45719" rIns="45719" bIns="45719" anchor="ctr">
            <a:spAutoFit/>
          </a:bodyPr>
          <a:lstStyle>
            <a:lvl1pPr marL="0" indent="0" defTabSz="914400">
              <a:lnSpc>
                <a:spcPct val="150000"/>
              </a:lnSpc>
              <a:spcBef>
                <a:spcPts val="0"/>
              </a:spcBef>
              <a:buSzTx/>
              <a:buNone/>
              <a:defRPr sz="3200" b="1">
                <a:solidFill>
                  <a:schemeClr val="bg1"/>
                </a:solidFill>
              </a:defRPr>
            </a:lvl1pPr>
          </a:lstStyle>
          <a:p>
            <a:r>
              <a:rPr dirty="0"/>
              <a:t>Text here .. </a:t>
            </a:r>
          </a:p>
        </p:txBody>
      </p:sp>
      <p:sp>
        <p:nvSpPr>
          <p:cNvPr id="58" name="Foliennummer"/>
          <p:cNvSpPr txBox="1">
            <a:spLocks noGrp="1"/>
          </p:cNvSpPr>
          <p:nvPr>
            <p:ph type="sldNum" sz="quarter" idx="2"/>
          </p:nvPr>
        </p:nvSpPr>
        <p:spPr>
          <a:xfrm>
            <a:off x="206966" y="6497211"/>
            <a:ext cx="437620" cy="24622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6CB4B4D-7CA3-9044-876B-883B54F8677D}" type="slidenum">
              <a:rPr lang="de-DE" smtClean="0"/>
              <a:pPr/>
              <a:t>‹Nr.›</a:t>
            </a:fld>
            <a:endParaRPr lang="de-DE"/>
          </a:p>
        </p:txBody>
      </p:sp>
      <p:pic>
        <p:nvPicPr>
          <p:cNvPr id="7" name="Bild" descr="Bild">
            <a:extLst>
              <a:ext uri="{FF2B5EF4-FFF2-40B4-BE49-F238E27FC236}">
                <a16:creationId xmlns:a16="http://schemas.microsoft.com/office/drawing/2014/main" id="{60FC8050-EE2E-441C-BE5B-2BB7EF94BDB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702269" y="199084"/>
            <a:ext cx="1352226" cy="49550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194708857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Round left Kop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Freeform: Shape 60"/>
          <p:cNvSpPr/>
          <p:nvPr/>
        </p:nvSpPr>
        <p:spPr>
          <a:xfrm>
            <a:off x="-3842812" y="0"/>
            <a:ext cx="7594625" cy="68307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0" y="10800"/>
                </a:lnTo>
                <a:lnTo>
                  <a:pt x="0" y="10800"/>
                </a:lnTo>
                <a:close/>
                <a:moveTo>
                  <a:pt x="10800" y="0"/>
                </a:moveTo>
                <a:lnTo>
                  <a:pt x="11904" y="56"/>
                </a:lnTo>
                <a:cubicBezTo>
                  <a:pt x="17350" y="609"/>
                  <a:pt x="21600" y="5208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lnTo>
                  <a:pt x="10800" y="21600"/>
                </a:lnTo>
                <a:lnTo>
                  <a:pt x="10800" y="21600"/>
                </a:lnTo>
                <a:close/>
              </a:path>
            </a:pathLst>
          </a:custGeom>
          <a:solidFill>
            <a:srgbClr val="F7941E"/>
          </a:solidFill>
          <a:ln w="12700">
            <a:miter lim="400000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defRPr sz="15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7" name="TextBox 18"/>
          <p:cNvSpPr txBox="1">
            <a:spLocks noGrp="1"/>
          </p:cNvSpPr>
          <p:nvPr>
            <p:ph type="body" sz="quarter" idx="21"/>
          </p:nvPr>
        </p:nvSpPr>
        <p:spPr>
          <a:xfrm>
            <a:off x="90888" y="2821630"/>
            <a:ext cx="3412297" cy="1187451"/>
          </a:xfrm>
          <a:prstGeom prst="rect">
            <a:avLst/>
          </a:prstGeom>
        </p:spPr>
        <p:txBody>
          <a:bodyPr lIns="45719" tIns="45719" rIns="45719" bIns="45719" anchor="ctr">
            <a:spAutoFit/>
          </a:bodyPr>
          <a:lstStyle/>
          <a:p>
            <a:pPr marL="0" indent="0" defTabSz="914400">
              <a:lnSpc>
                <a:spcPct val="95000"/>
              </a:lnSpc>
              <a:spcBef>
                <a:spcPts val="0"/>
              </a:spcBef>
              <a:buSzTx/>
              <a:buNone/>
              <a:defRPr sz="3200">
                <a:solidFill>
                  <a:srgbClr val="FFFFFF"/>
                </a:solidFill>
              </a:defRPr>
            </a:pPr>
            <a:r>
              <a:t>Text here </a:t>
            </a:r>
            <a:br/>
            <a:r>
              <a:t>..</a:t>
            </a:r>
            <a:endParaRPr sz="1400"/>
          </a:p>
        </p:txBody>
      </p:sp>
      <p:sp>
        <p:nvSpPr>
          <p:cNvPr id="48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  <p:pic>
        <p:nvPicPr>
          <p:cNvPr id="6" name="Bild" descr="Bild">
            <a:extLst>
              <a:ext uri="{FF2B5EF4-FFF2-40B4-BE49-F238E27FC236}">
                <a16:creationId xmlns:a16="http://schemas.microsoft.com/office/drawing/2014/main" id="{DBB9542D-3885-4A86-95E9-BAB0969592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702269" y="199084"/>
            <a:ext cx="1352226" cy="49550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538646853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Split 50red Kop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Rechteck 3"/>
          <p:cNvSpPr/>
          <p:nvPr/>
        </p:nvSpPr>
        <p:spPr>
          <a:xfrm>
            <a:off x="-16108" y="0"/>
            <a:ext cx="6112107" cy="6858001"/>
          </a:xfrm>
          <a:prstGeom prst="rect">
            <a:avLst/>
          </a:prstGeom>
          <a:solidFill>
            <a:srgbClr val="458CCB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1001712">
              <a:defRPr sz="3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2" name="Title"/>
          <p:cNvSpPr txBox="1">
            <a:spLocks noGrp="1"/>
          </p:cNvSpPr>
          <p:nvPr>
            <p:ph type="body" sz="quarter" idx="24"/>
          </p:nvPr>
        </p:nvSpPr>
        <p:spPr>
          <a:xfrm>
            <a:off x="313707" y="2778722"/>
            <a:ext cx="5312064" cy="447041"/>
          </a:xfrm>
          <a:prstGeom prst="rect">
            <a:avLst/>
          </a:prstGeom>
        </p:spPr>
        <p:txBody>
          <a:bodyPr lIns="45719" tIns="45719" rIns="45719" bIns="45719" anchor="ctr">
            <a:spAutoFit/>
          </a:bodyPr>
          <a:lstStyle>
            <a:lvl1pPr marL="0" indent="0" algn="ctr" defTabSz="914400">
              <a:lnSpc>
                <a:spcPct val="150000"/>
              </a:lnSpc>
              <a:spcBef>
                <a:spcPts val="0"/>
              </a:spcBef>
              <a:buSzTx/>
              <a:buNone/>
              <a:defRPr sz="2400" b="1">
                <a:solidFill>
                  <a:srgbClr val="FFFFFF"/>
                </a:solidFill>
              </a:defRPr>
            </a:lvl1pPr>
          </a:lstStyle>
          <a:p>
            <a:r>
              <a:t>Title</a:t>
            </a:r>
          </a:p>
        </p:txBody>
      </p:sp>
      <p:sp>
        <p:nvSpPr>
          <p:cNvPr id="73" name="Text"/>
          <p:cNvSpPr txBox="1">
            <a:spLocks noGrp="1"/>
          </p:cNvSpPr>
          <p:nvPr>
            <p:ph type="body" sz="quarter" idx="25"/>
          </p:nvPr>
        </p:nvSpPr>
        <p:spPr>
          <a:xfrm>
            <a:off x="313707" y="3424139"/>
            <a:ext cx="5312064" cy="358141"/>
          </a:xfrm>
          <a:prstGeom prst="rect">
            <a:avLst/>
          </a:prstGeom>
        </p:spPr>
        <p:txBody>
          <a:bodyPr lIns="45719" tIns="45719" rIns="45719" bIns="45719" anchor="ctr">
            <a:spAutoFit/>
          </a:bodyPr>
          <a:lstStyle>
            <a:lvl1pPr marL="0" indent="0" defTabSz="914400">
              <a:lnSpc>
                <a:spcPct val="120000"/>
              </a:lnSpc>
              <a:spcBef>
                <a:spcPts val="0"/>
              </a:spcBef>
              <a:buSzTx/>
              <a:buNone/>
              <a:defRPr sz="1800">
                <a:solidFill>
                  <a:srgbClr val="FFFFFF"/>
                </a:solidFill>
              </a:defRPr>
            </a:lvl1pPr>
          </a:lstStyle>
          <a:p>
            <a:pPr>
              <a:defRPr b="1"/>
            </a:pPr>
            <a:r>
              <a:rPr b="0"/>
              <a:t>Text</a:t>
            </a:r>
          </a:p>
        </p:txBody>
      </p:sp>
      <p:sp>
        <p:nvSpPr>
          <p:cNvPr id="74" name="Bullet"/>
          <p:cNvSpPr txBox="1">
            <a:spLocks noGrp="1"/>
          </p:cNvSpPr>
          <p:nvPr>
            <p:ph type="body" sz="quarter" idx="26"/>
          </p:nvPr>
        </p:nvSpPr>
        <p:spPr>
          <a:xfrm>
            <a:off x="313707" y="4117660"/>
            <a:ext cx="5312064" cy="358141"/>
          </a:xfrm>
          <a:prstGeom prst="rect">
            <a:avLst/>
          </a:prstGeom>
        </p:spPr>
        <p:txBody>
          <a:bodyPr lIns="45719" tIns="45719" rIns="45719" bIns="45719">
            <a:spAutoFit/>
          </a:bodyPr>
          <a:lstStyle>
            <a:lvl1pPr marL="381000" indent="-381000" defTabSz="914400">
              <a:spcBef>
                <a:spcPts val="1200"/>
              </a:spcBef>
              <a:defRPr sz="1800">
                <a:solidFill>
                  <a:srgbClr val="FFFFFF"/>
                </a:solidFill>
              </a:defRPr>
            </a:lvl1pPr>
          </a:lstStyle>
          <a:p>
            <a:pPr>
              <a:defRPr b="1"/>
            </a:pPr>
            <a:r>
              <a:rPr b="0"/>
              <a:t>Bullet</a:t>
            </a:r>
          </a:p>
        </p:txBody>
      </p:sp>
      <p:sp>
        <p:nvSpPr>
          <p:cNvPr id="75" name="Foliennummer"/>
          <p:cNvSpPr txBox="1">
            <a:spLocks noGrp="1"/>
          </p:cNvSpPr>
          <p:nvPr>
            <p:ph type="sldNum" sz="quarter" idx="2"/>
          </p:nvPr>
        </p:nvSpPr>
        <p:spPr>
          <a:xfrm>
            <a:off x="171558" y="6454126"/>
            <a:ext cx="225823" cy="241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  <p:pic>
        <p:nvPicPr>
          <p:cNvPr id="13" name="Bild" descr="Bild">
            <a:extLst>
              <a:ext uri="{FF2B5EF4-FFF2-40B4-BE49-F238E27FC236}">
                <a16:creationId xmlns:a16="http://schemas.microsoft.com/office/drawing/2014/main" id="{12731772-4AEF-464F-9BBB-6513730E199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702269" y="199084"/>
            <a:ext cx="1352226" cy="49550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185918634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plit 50red Kop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Rechteck 3"/>
          <p:cNvSpPr/>
          <p:nvPr/>
        </p:nvSpPr>
        <p:spPr>
          <a:xfrm>
            <a:off x="-16108" y="0"/>
            <a:ext cx="6112107" cy="6858001"/>
          </a:xfrm>
          <a:prstGeom prst="rect">
            <a:avLst/>
          </a:prstGeom>
          <a:solidFill>
            <a:srgbClr val="458CCB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1001712">
              <a:defRPr sz="3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5" name="Foliennummer"/>
          <p:cNvSpPr txBox="1">
            <a:spLocks noGrp="1"/>
          </p:cNvSpPr>
          <p:nvPr>
            <p:ph type="sldNum" sz="quarter" idx="2"/>
          </p:nvPr>
        </p:nvSpPr>
        <p:spPr>
          <a:xfrm>
            <a:off x="171558" y="6454126"/>
            <a:ext cx="225823" cy="241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  <p:pic>
        <p:nvPicPr>
          <p:cNvPr id="13" name="Bild" descr="Bild">
            <a:extLst>
              <a:ext uri="{FF2B5EF4-FFF2-40B4-BE49-F238E27FC236}">
                <a16:creationId xmlns:a16="http://schemas.microsoft.com/office/drawing/2014/main" id="{2D73B342-00FF-4791-8CDC-A995BE971BD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702269" y="199084"/>
            <a:ext cx="1352226" cy="49550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969007883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plit 50red Kop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Rechteck 3"/>
          <p:cNvSpPr/>
          <p:nvPr/>
        </p:nvSpPr>
        <p:spPr>
          <a:xfrm>
            <a:off x="6096001" y="-8545"/>
            <a:ext cx="6096000" cy="6858001"/>
          </a:xfrm>
          <a:prstGeom prst="rect">
            <a:avLst/>
          </a:prstGeom>
          <a:solidFill>
            <a:srgbClr val="458CCB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1001712">
              <a:defRPr sz="3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8" name="Ellipse 4"/>
          <p:cNvSpPr/>
          <p:nvPr/>
        </p:nvSpPr>
        <p:spPr>
          <a:xfrm>
            <a:off x="8450290" y="623714"/>
            <a:ext cx="1481591" cy="1501333"/>
          </a:xfrm>
          <a:prstGeom prst="ellipse">
            <a:avLst/>
          </a:prstGeom>
          <a:ln w="28575">
            <a:solidFill>
              <a:srgbClr val="FFFFFF"/>
            </a:solidFill>
          </a:ln>
        </p:spPr>
        <p:txBody>
          <a:bodyPr lIns="45719" rIns="45719" anchor="ctr"/>
          <a:lstStyle/>
          <a:p>
            <a:pPr algn="ctr"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72" name="Title"/>
          <p:cNvSpPr txBox="1">
            <a:spLocks noGrp="1"/>
          </p:cNvSpPr>
          <p:nvPr>
            <p:ph type="body" sz="quarter" idx="24"/>
          </p:nvPr>
        </p:nvSpPr>
        <p:spPr>
          <a:xfrm>
            <a:off x="6535053" y="2778722"/>
            <a:ext cx="5312064" cy="447041"/>
          </a:xfrm>
          <a:prstGeom prst="rect">
            <a:avLst/>
          </a:prstGeom>
        </p:spPr>
        <p:txBody>
          <a:bodyPr lIns="45719" tIns="45719" rIns="45719" bIns="45719" anchor="ctr">
            <a:spAutoFit/>
          </a:bodyPr>
          <a:lstStyle>
            <a:lvl1pPr marL="0" indent="0" algn="ctr" defTabSz="914400">
              <a:lnSpc>
                <a:spcPct val="150000"/>
              </a:lnSpc>
              <a:spcBef>
                <a:spcPts val="0"/>
              </a:spcBef>
              <a:buSzTx/>
              <a:buNone/>
              <a:defRPr sz="2400" b="1">
                <a:solidFill>
                  <a:srgbClr val="FFFFFF"/>
                </a:solidFill>
              </a:defRPr>
            </a:lvl1pPr>
          </a:lstStyle>
          <a:p>
            <a:r>
              <a:t>Title</a:t>
            </a:r>
          </a:p>
        </p:txBody>
      </p:sp>
      <p:sp>
        <p:nvSpPr>
          <p:cNvPr id="73" name="Text"/>
          <p:cNvSpPr txBox="1">
            <a:spLocks noGrp="1"/>
          </p:cNvSpPr>
          <p:nvPr>
            <p:ph type="body" sz="quarter" idx="25"/>
          </p:nvPr>
        </p:nvSpPr>
        <p:spPr>
          <a:xfrm>
            <a:off x="6535053" y="3424139"/>
            <a:ext cx="5312064" cy="358141"/>
          </a:xfrm>
          <a:prstGeom prst="rect">
            <a:avLst/>
          </a:prstGeom>
        </p:spPr>
        <p:txBody>
          <a:bodyPr lIns="45719" tIns="45719" rIns="45719" bIns="45719" anchor="ctr">
            <a:spAutoFit/>
          </a:bodyPr>
          <a:lstStyle>
            <a:lvl1pPr marL="0" indent="0" defTabSz="914400">
              <a:lnSpc>
                <a:spcPct val="120000"/>
              </a:lnSpc>
              <a:spcBef>
                <a:spcPts val="0"/>
              </a:spcBef>
              <a:buSzTx/>
              <a:buNone/>
              <a:defRPr sz="1800">
                <a:solidFill>
                  <a:srgbClr val="FFFFFF"/>
                </a:solidFill>
              </a:defRPr>
            </a:lvl1pPr>
          </a:lstStyle>
          <a:p>
            <a:pPr>
              <a:defRPr b="1"/>
            </a:pPr>
            <a:r>
              <a:rPr b="0"/>
              <a:t>Text</a:t>
            </a:r>
          </a:p>
        </p:txBody>
      </p:sp>
      <p:sp>
        <p:nvSpPr>
          <p:cNvPr id="74" name="Bullet"/>
          <p:cNvSpPr txBox="1">
            <a:spLocks noGrp="1"/>
          </p:cNvSpPr>
          <p:nvPr>
            <p:ph type="body" sz="quarter" idx="26"/>
          </p:nvPr>
        </p:nvSpPr>
        <p:spPr>
          <a:xfrm>
            <a:off x="6535053" y="4117660"/>
            <a:ext cx="5312064" cy="358141"/>
          </a:xfrm>
          <a:prstGeom prst="rect">
            <a:avLst/>
          </a:prstGeom>
        </p:spPr>
        <p:txBody>
          <a:bodyPr lIns="45719" tIns="45719" rIns="45719" bIns="45719">
            <a:spAutoFit/>
          </a:bodyPr>
          <a:lstStyle>
            <a:lvl1pPr marL="381000" indent="-381000" defTabSz="914400">
              <a:spcBef>
                <a:spcPts val="1200"/>
              </a:spcBef>
              <a:defRPr sz="1800">
                <a:solidFill>
                  <a:srgbClr val="FFFFFF"/>
                </a:solidFill>
              </a:defRPr>
            </a:lvl1pPr>
          </a:lstStyle>
          <a:p>
            <a:pPr>
              <a:defRPr b="1"/>
            </a:pPr>
            <a:r>
              <a:rPr b="0"/>
              <a:t>Bullet</a:t>
            </a:r>
          </a:p>
        </p:txBody>
      </p:sp>
      <p:sp>
        <p:nvSpPr>
          <p:cNvPr id="13" name="Title">
            <a:extLst>
              <a:ext uri="{FF2B5EF4-FFF2-40B4-BE49-F238E27FC236}">
                <a16:creationId xmlns:a16="http://schemas.microsoft.com/office/drawing/2014/main" id="{8B8E2616-3293-46B6-AE36-D8FD84CDC803}"/>
              </a:ext>
            </a:extLst>
          </p:cNvPr>
          <p:cNvSpPr txBox="1">
            <a:spLocks noGrp="1"/>
          </p:cNvSpPr>
          <p:nvPr>
            <p:ph type="body" sz="quarter" idx="21"/>
          </p:nvPr>
        </p:nvSpPr>
        <p:spPr>
          <a:xfrm>
            <a:off x="340174" y="2778722"/>
            <a:ext cx="5312064" cy="447041"/>
          </a:xfrm>
          <a:prstGeom prst="rect">
            <a:avLst/>
          </a:prstGeom>
        </p:spPr>
        <p:txBody>
          <a:bodyPr lIns="45719" tIns="45719" rIns="45719" bIns="45719" anchor="ctr">
            <a:spAutoFit/>
          </a:bodyPr>
          <a:lstStyle>
            <a:lvl1pPr marL="0" indent="0" algn="ctr" defTabSz="914400">
              <a:lnSpc>
                <a:spcPct val="150000"/>
              </a:lnSpc>
              <a:spcBef>
                <a:spcPts val="0"/>
              </a:spcBef>
              <a:buSzTx/>
              <a:buNone/>
              <a:defRPr sz="2400" b="1">
                <a:solidFill>
                  <a:schemeClr val="accent2">
                    <a:lumOff val="-7843"/>
                  </a:schemeClr>
                </a:solidFill>
              </a:defRPr>
            </a:lvl1pPr>
          </a:lstStyle>
          <a:p>
            <a:r>
              <a:t>Title</a:t>
            </a:r>
          </a:p>
        </p:txBody>
      </p:sp>
      <p:sp>
        <p:nvSpPr>
          <p:cNvPr id="14" name="Ellipse 27">
            <a:extLst>
              <a:ext uri="{FF2B5EF4-FFF2-40B4-BE49-F238E27FC236}">
                <a16:creationId xmlns:a16="http://schemas.microsoft.com/office/drawing/2014/main" id="{812298CD-F7AC-4A8D-AF70-3909623121FC}"/>
              </a:ext>
            </a:extLst>
          </p:cNvPr>
          <p:cNvSpPr/>
          <p:nvPr userDrawn="1"/>
        </p:nvSpPr>
        <p:spPr>
          <a:xfrm>
            <a:off x="2255410" y="623714"/>
            <a:ext cx="1481591" cy="1501333"/>
          </a:xfrm>
          <a:prstGeom prst="ellipse">
            <a:avLst/>
          </a:prstGeom>
          <a:ln w="28575">
            <a:solidFill>
              <a:srgbClr val="000000"/>
            </a:solidFill>
          </a:ln>
        </p:spPr>
        <p:txBody>
          <a:bodyPr lIns="45719" rIns="45719"/>
          <a:lstStyle/>
          <a:p>
            <a:pPr algn="ctr"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5" name="Text">
            <a:extLst>
              <a:ext uri="{FF2B5EF4-FFF2-40B4-BE49-F238E27FC236}">
                <a16:creationId xmlns:a16="http://schemas.microsoft.com/office/drawing/2014/main" id="{46BAD2AB-8A07-4B58-933F-F050B0D8332F}"/>
              </a:ext>
            </a:extLst>
          </p:cNvPr>
          <p:cNvSpPr txBox="1">
            <a:spLocks noGrp="1"/>
          </p:cNvSpPr>
          <p:nvPr>
            <p:ph type="body" sz="quarter" idx="22"/>
          </p:nvPr>
        </p:nvSpPr>
        <p:spPr>
          <a:xfrm>
            <a:off x="340174" y="3424139"/>
            <a:ext cx="5312064" cy="358141"/>
          </a:xfrm>
          <a:prstGeom prst="rect">
            <a:avLst/>
          </a:prstGeom>
        </p:spPr>
        <p:txBody>
          <a:bodyPr lIns="45719" tIns="45719" rIns="45719" bIns="45719" anchor="ctr">
            <a:spAutoFit/>
          </a:bodyPr>
          <a:lstStyle>
            <a:lvl1pPr marL="0" indent="0" defTabSz="914400">
              <a:lnSpc>
                <a:spcPct val="120000"/>
              </a:lnSpc>
              <a:spcBef>
                <a:spcPts val="0"/>
              </a:spcBef>
              <a:buSzTx/>
              <a:buNone/>
              <a:defRPr sz="1800">
                <a:solidFill>
                  <a:schemeClr val="accent2">
                    <a:lumOff val="-7843"/>
                  </a:schemeClr>
                </a:solidFill>
              </a:defRPr>
            </a:lvl1pPr>
          </a:lstStyle>
          <a:p>
            <a:pPr>
              <a:defRPr b="1"/>
            </a:pPr>
            <a:r>
              <a:rPr b="0"/>
              <a:t>Text</a:t>
            </a:r>
          </a:p>
        </p:txBody>
      </p:sp>
      <p:sp>
        <p:nvSpPr>
          <p:cNvPr id="16" name="Bullet">
            <a:extLst>
              <a:ext uri="{FF2B5EF4-FFF2-40B4-BE49-F238E27FC236}">
                <a16:creationId xmlns:a16="http://schemas.microsoft.com/office/drawing/2014/main" id="{FBEFE8D2-D9FC-49AA-A2B0-506C65F03116}"/>
              </a:ext>
            </a:extLst>
          </p:cNvPr>
          <p:cNvSpPr txBox="1">
            <a:spLocks noGrp="1"/>
          </p:cNvSpPr>
          <p:nvPr>
            <p:ph type="body" sz="quarter" idx="23"/>
          </p:nvPr>
        </p:nvSpPr>
        <p:spPr>
          <a:xfrm>
            <a:off x="340174" y="4117660"/>
            <a:ext cx="5312064" cy="358141"/>
          </a:xfrm>
          <a:prstGeom prst="rect">
            <a:avLst/>
          </a:prstGeom>
        </p:spPr>
        <p:txBody>
          <a:bodyPr lIns="45719" tIns="45719" rIns="45719" bIns="45719">
            <a:spAutoFit/>
          </a:bodyPr>
          <a:lstStyle>
            <a:lvl1pPr marL="381000" indent="-381000" defTabSz="914400">
              <a:spcBef>
                <a:spcPts val="1200"/>
              </a:spcBef>
              <a:defRPr sz="1800">
                <a:solidFill>
                  <a:schemeClr val="accent2">
                    <a:lumOff val="-7843"/>
                  </a:schemeClr>
                </a:solidFill>
              </a:defRPr>
            </a:lvl1pPr>
          </a:lstStyle>
          <a:p>
            <a:pPr>
              <a:defRPr b="1"/>
            </a:pPr>
            <a:r>
              <a:rPr b="0"/>
              <a:t>Bullet</a:t>
            </a:r>
          </a:p>
        </p:txBody>
      </p:sp>
      <p:sp>
        <p:nvSpPr>
          <p:cNvPr id="19" name="Foliennummer">
            <a:extLst>
              <a:ext uri="{FF2B5EF4-FFF2-40B4-BE49-F238E27FC236}">
                <a16:creationId xmlns:a16="http://schemas.microsoft.com/office/drawing/2014/main" id="{BB8A51B6-5F14-4052-A678-CC84C4EA87D8}"/>
              </a:ext>
            </a:extLst>
          </p:cNvPr>
          <p:cNvSpPr txBox="1">
            <a:spLocks/>
          </p:cNvSpPr>
          <p:nvPr userDrawn="1"/>
        </p:nvSpPr>
        <p:spPr>
          <a:xfrm>
            <a:off x="206966" y="6497211"/>
            <a:ext cx="437620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7631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0" i="0" u="none" strike="noStrike" cap="none" spc="0" normalizeH="0" baseline="0">
                <a:ln>
                  <a:noFill/>
                </a:ln>
                <a:solidFill>
                  <a:srgbClr val="436DB1"/>
                </a:solidFill>
                <a:effectLst/>
                <a:uFillTx/>
                <a:latin typeface="+mj-lt"/>
                <a:ea typeface="+mj-ea"/>
                <a:cs typeface="+mj-cs"/>
                <a:sym typeface="Trebuchet MS"/>
              </a:defRPr>
            </a:lvl1pPr>
            <a:lvl2pPr marL="0" marR="0" indent="437265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Trebuchet MS"/>
              </a:defRPr>
            </a:lvl2pPr>
            <a:lvl3pPr marL="0" marR="0" indent="874531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Trebuchet MS"/>
              </a:defRPr>
            </a:lvl3pPr>
            <a:lvl4pPr marL="0" marR="0" indent="1311798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Trebuchet MS"/>
              </a:defRPr>
            </a:lvl4pPr>
            <a:lvl5pPr marL="0" marR="0" indent="1749063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Trebuchet MS"/>
              </a:defRPr>
            </a:lvl5pPr>
            <a:lvl6pPr marL="0" marR="0" indent="2186329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Trebuchet MS"/>
              </a:defRPr>
            </a:lvl6pPr>
            <a:lvl7pPr marL="0" marR="0" indent="2623596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Trebuchet MS"/>
              </a:defRPr>
            </a:lvl7pPr>
            <a:lvl8pPr marL="0" marR="0" indent="3060862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Trebuchet MS"/>
              </a:defRPr>
            </a:lvl8pPr>
            <a:lvl9pPr marL="0" marR="0" indent="3498129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Trebuchet MS"/>
              </a:defRPr>
            </a:lvl9pPr>
          </a:lstStyle>
          <a:p>
            <a:fld id="{86CB4B4D-7CA3-9044-876B-883B54F8677D}" type="slidenum">
              <a:rPr lang="de-DE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pPr/>
              <a:t>‹Nr.›</a:t>
            </a:fld>
            <a:endParaRPr lang="de-DE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7" name="Bild" descr="Bild">
            <a:extLst>
              <a:ext uri="{FF2B5EF4-FFF2-40B4-BE49-F238E27FC236}">
                <a16:creationId xmlns:a16="http://schemas.microsoft.com/office/drawing/2014/main" id="{2ECB0475-1347-4900-A576-75E62F7DEB9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88217" y="195178"/>
            <a:ext cx="1352226" cy="49550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314582389"/>
      </p:ext>
    </p:extLst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Split 50red Kop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Rechteck 3"/>
          <p:cNvSpPr/>
          <p:nvPr/>
        </p:nvSpPr>
        <p:spPr>
          <a:xfrm>
            <a:off x="6096001" y="-8545"/>
            <a:ext cx="6096000" cy="6858001"/>
          </a:xfrm>
          <a:prstGeom prst="rect">
            <a:avLst/>
          </a:prstGeom>
          <a:solidFill>
            <a:srgbClr val="458CCB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1001712">
              <a:defRPr sz="3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8" name="Ellipse 4"/>
          <p:cNvSpPr/>
          <p:nvPr/>
        </p:nvSpPr>
        <p:spPr>
          <a:xfrm>
            <a:off x="8450290" y="623714"/>
            <a:ext cx="1481591" cy="1501333"/>
          </a:xfrm>
          <a:prstGeom prst="ellipse">
            <a:avLst/>
          </a:prstGeom>
          <a:ln w="28575">
            <a:solidFill>
              <a:srgbClr val="FFFFFF"/>
            </a:solidFill>
          </a:ln>
        </p:spPr>
        <p:txBody>
          <a:bodyPr lIns="45719" rIns="45719" anchor="ctr"/>
          <a:lstStyle/>
          <a:p>
            <a:pPr algn="ctr"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72" name="Title"/>
          <p:cNvSpPr txBox="1">
            <a:spLocks noGrp="1"/>
          </p:cNvSpPr>
          <p:nvPr>
            <p:ph type="body" sz="quarter" idx="24"/>
          </p:nvPr>
        </p:nvSpPr>
        <p:spPr>
          <a:xfrm>
            <a:off x="6535053" y="2710305"/>
            <a:ext cx="5312064" cy="583876"/>
          </a:xfrm>
          <a:prstGeom prst="rect">
            <a:avLst/>
          </a:prstGeom>
        </p:spPr>
        <p:txBody>
          <a:bodyPr lIns="45719" tIns="45719" rIns="45719" bIns="45719" anchor="ctr">
            <a:spAutoFit/>
          </a:bodyPr>
          <a:lstStyle>
            <a:lvl1pPr marL="0" indent="0" algn="ctr" defTabSz="914400">
              <a:lnSpc>
                <a:spcPct val="150000"/>
              </a:lnSpc>
              <a:spcBef>
                <a:spcPts val="0"/>
              </a:spcBef>
              <a:buSzTx/>
              <a:buNone/>
              <a:defRPr sz="2400" b="1">
                <a:solidFill>
                  <a:srgbClr val="FFFFFF"/>
                </a:solidFill>
                <a:latin typeface="Montserrat" pitchFamily="2" charset="0"/>
              </a:defRPr>
            </a:lvl1pPr>
          </a:lstStyle>
          <a:p>
            <a:r>
              <a:rPr dirty="0"/>
              <a:t>Title</a:t>
            </a:r>
          </a:p>
        </p:txBody>
      </p:sp>
      <p:sp>
        <p:nvSpPr>
          <p:cNvPr id="73" name="Text"/>
          <p:cNvSpPr txBox="1">
            <a:spLocks noGrp="1"/>
          </p:cNvSpPr>
          <p:nvPr>
            <p:ph type="body" sz="quarter" idx="25"/>
          </p:nvPr>
        </p:nvSpPr>
        <p:spPr>
          <a:xfrm>
            <a:off x="6535053" y="3403861"/>
            <a:ext cx="5312064" cy="398697"/>
          </a:xfrm>
          <a:prstGeom prst="rect">
            <a:avLst/>
          </a:prstGeom>
        </p:spPr>
        <p:txBody>
          <a:bodyPr lIns="45719" tIns="45719" rIns="45719" bIns="45719" anchor="ctr">
            <a:spAutoFit/>
          </a:bodyPr>
          <a:lstStyle>
            <a:lvl1pPr marL="0" indent="0" defTabSz="914400">
              <a:lnSpc>
                <a:spcPct val="120000"/>
              </a:lnSpc>
              <a:spcBef>
                <a:spcPts val="0"/>
              </a:spcBef>
              <a:buSzTx/>
              <a:buNone/>
              <a:defRPr sz="1800">
                <a:solidFill>
                  <a:srgbClr val="FFFFFF"/>
                </a:solidFill>
                <a:latin typeface="Montserrat" pitchFamily="2" charset="0"/>
              </a:defRPr>
            </a:lvl1pPr>
          </a:lstStyle>
          <a:p>
            <a:pPr>
              <a:defRPr b="1"/>
            </a:pPr>
            <a:r>
              <a:rPr b="0" dirty="0"/>
              <a:t>Text</a:t>
            </a:r>
          </a:p>
        </p:txBody>
      </p:sp>
      <p:sp>
        <p:nvSpPr>
          <p:cNvPr id="74" name="Bullet"/>
          <p:cNvSpPr txBox="1">
            <a:spLocks noGrp="1"/>
          </p:cNvSpPr>
          <p:nvPr>
            <p:ph type="body" sz="quarter" idx="26"/>
          </p:nvPr>
        </p:nvSpPr>
        <p:spPr>
          <a:xfrm>
            <a:off x="6535053" y="4117660"/>
            <a:ext cx="5312064" cy="369330"/>
          </a:xfrm>
          <a:prstGeom prst="rect">
            <a:avLst/>
          </a:prstGeom>
        </p:spPr>
        <p:txBody>
          <a:bodyPr lIns="45719" tIns="45719" rIns="45719" bIns="45719">
            <a:spAutoFit/>
          </a:bodyPr>
          <a:lstStyle>
            <a:lvl1pPr marL="381000" indent="-381000" defTabSz="914400">
              <a:spcBef>
                <a:spcPts val="1200"/>
              </a:spcBef>
              <a:defRPr sz="1800">
                <a:solidFill>
                  <a:srgbClr val="FFFFFF"/>
                </a:solidFill>
                <a:latin typeface="Montserrat" pitchFamily="2" charset="0"/>
              </a:defRPr>
            </a:lvl1pPr>
          </a:lstStyle>
          <a:p>
            <a:pPr>
              <a:defRPr b="1"/>
            </a:pPr>
            <a:r>
              <a:rPr b="0" dirty="0"/>
              <a:t>Bullet</a:t>
            </a:r>
          </a:p>
        </p:txBody>
      </p:sp>
      <p:sp>
        <p:nvSpPr>
          <p:cNvPr id="19" name="Foliennummer">
            <a:extLst>
              <a:ext uri="{FF2B5EF4-FFF2-40B4-BE49-F238E27FC236}">
                <a16:creationId xmlns:a16="http://schemas.microsoft.com/office/drawing/2014/main" id="{BB8A51B6-5F14-4052-A678-CC84C4EA87D8}"/>
              </a:ext>
            </a:extLst>
          </p:cNvPr>
          <p:cNvSpPr txBox="1">
            <a:spLocks/>
          </p:cNvSpPr>
          <p:nvPr userDrawn="1"/>
        </p:nvSpPr>
        <p:spPr>
          <a:xfrm>
            <a:off x="206966" y="6497211"/>
            <a:ext cx="225822" cy="24130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7631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0" i="0" u="none" strike="noStrike" cap="none" spc="0" normalizeH="0" baseline="0">
                <a:ln>
                  <a:noFill/>
                </a:ln>
                <a:solidFill>
                  <a:srgbClr val="436DB1"/>
                </a:solidFill>
                <a:effectLst/>
                <a:uFillTx/>
                <a:latin typeface="+mj-lt"/>
                <a:ea typeface="+mj-ea"/>
                <a:cs typeface="+mj-cs"/>
                <a:sym typeface="Trebuchet MS"/>
              </a:defRPr>
            </a:lvl1pPr>
            <a:lvl2pPr marL="0" marR="0" indent="437265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Trebuchet MS"/>
              </a:defRPr>
            </a:lvl2pPr>
            <a:lvl3pPr marL="0" marR="0" indent="874531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Trebuchet MS"/>
              </a:defRPr>
            </a:lvl3pPr>
            <a:lvl4pPr marL="0" marR="0" indent="1311798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Trebuchet MS"/>
              </a:defRPr>
            </a:lvl4pPr>
            <a:lvl5pPr marL="0" marR="0" indent="1749063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Trebuchet MS"/>
              </a:defRPr>
            </a:lvl5pPr>
            <a:lvl6pPr marL="0" marR="0" indent="2186329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Trebuchet MS"/>
              </a:defRPr>
            </a:lvl6pPr>
            <a:lvl7pPr marL="0" marR="0" indent="2623596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Trebuchet MS"/>
              </a:defRPr>
            </a:lvl7pPr>
            <a:lvl8pPr marL="0" marR="0" indent="3060862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Trebuchet MS"/>
              </a:defRPr>
            </a:lvl8pPr>
            <a:lvl9pPr marL="0" marR="0" indent="3498129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Trebuchet MS"/>
              </a:defRPr>
            </a:lvl9pPr>
          </a:lstStyle>
          <a:p>
            <a:fld id="{86CB4B4D-7CA3-9044-876B-883B54F8677D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17" name="Bild" descr="Bild">
            <a:extLst>
              <a:ext uri="{FF2B5EF4-FFF2-40B4-BE49-F238E27FC236}">
                <a16:creationId xmlns:a16="http://schemas.microsoft.com/office/drawing/2014/main" id="{869395BA-CC48-4B84-84C2-0FFAD8490CC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88217" y="195178"/>
            <a:ext cx="1352226" cy="49550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427459272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60"/>
          <p:cNvSpPr/>
          <p:nvPr/>
        </p:nvSpPr>
        <p:spPr>
          <a:xfrm>
            <a:off x="-3842812" y="0"/>
            <a:ext cx="7594625" cy="68307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0" y="10800"/>
                </a:lnTo>
                <a:lnTo>
                  <a:pt x="0" y="10800"/>
                </a:lnTo>
                <a:close/>
                <a:moveTo>
                  <a:pt x="10800" y="0"/>
                </a:moveTo>
                <a:lnTo>
                  <a:pt x="11904" y="56"/>
                </a:lnTo>
                <a:cubicBezTo>
                  <a:pt x="17350" y="609"/>
                  <a:pt x="21600" y="5208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lnTo>
                  <a:pt x="10800" y="21600"/>
                </a:lnTo>
                <a:lnTo>
                  <a:pt x="10800" y="21600"/>
                </a:lnTo>
                <a:close/>
              </a:path>
            </a:pathLst>
          </a:custGeom>
          <a:solidFill>
            <a:srgbClr val="458CCB"/>
          </a:solidFill>
          <a:ln w="12700">
            <a:miter lim="400000"/>
          </a:ln>
        </p:spPr>
        <p:txBody>
          <a:bodyPr lIns="45719" rIns="45719"/>
          <a:lstStyle/>
          <a:p>
            <a:pPr algn="ctr" defTabSz="1001712">
              <a:defRPr sz="3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" name="Foliennummer"/>
          <p:cNvSpPr txBox="1">
            <a:spLocks noGrp="1"/>
          </p:cNvSpPr>
          <p:nvPr>
            <p:ph type="sldNum" sz="quarter" idx="2"/>
          </p:nvPr>
        </p:nvSpPr>
        <p:spPr>
          <a:xfrm>
            <a:off x="206966" y="6497211"/>
            <a:ext cx="225822" cy="24130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>
            <a:lvl1pPr defTabSz="976312">
              <a:defRPr sz="1600"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‹Nr.›</a:t>
            </a:fld>
            <a:endParaRPr dirty="0"/>
          </a:p>
        </p:txBody>
      </p:sp>
      <p:pic>
        <p:nvPicPr>
          <p:cNvPr id="4" name="Bild" descr="Bild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702269" y="199084"/>
            <a:ext cx="1352226" cy="495508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Titeltext"/>
          <p:cNvSpPr txBox="1">
            <a:spLocks noGrp="1"/>
          </p:cNvSpPr>
          <p:nvPr>
            <p:ph type="title"/>
          </p:nvPr>
        </p:nvSpPr>
        <p:spPr>
          <a:xfrm>
            <a:off x="609600" y="0"/>
            <a:ext cx="10972800" cy="14176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b"/>
          <a:lstStyle/>
          <a:p>
            <a:r>
              <a:rPr dirty="0" err="1"/>
              <a:t>Titeltext</a:t>
            </a:r>
            <a:endParaRPr dirty="0"/>
          </a:p>
        </p:txBody>
      </p:sp>
      <p:sp>
        <p:nvSpPr>
          <p:cNvPr id="6" name="Textebene 1…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/>
          <a:p>
            <a:r>
              <a:rPr dirty="0" err="1"/>
              <a:t>Textebene</a:t>
            </a:r>
            <a:r>
              <a:rPr dirty="0"/>
              <a:t> 1</a:t>
            </a:r>
          </a:p>
          <a:p>
            <a:pPr lvl="1"/>
            <a:r>
              <a:rPr dirty="0" err="1"/>
              <a:t>Textebene</a:t>
            </a:r>
            <a:r>
              <a:rPr dirty="0"/>
              <a:t> 2</a:t>
            </a:r>
          </a:p>
          <a:p>
            <a:pPr lvl="2"/>
            <a:r>
              <a:rPr dirty="0" err="1"/>
              <a:t>Textebene</a:t>
            </a:r>
            <a:r>
              <a:rPr dirty="0"/>
              <a:t> 3</a:t>
            </a:r>
          </a:p>
          <a:p>
            <a:pPr lvl="3"/>
            <a:r>
              <a:rPr dirty="0" err="1"/>
              <a:t>Textebene</a:t>
            </a:r>
            <a:r>
              <a:rPr dirty="0"/>
              <a:t> 4</a:t>
            </a:r>
          </a:p>
          <a:p>
            <a:pPr lvl="4"/>
            <a:r>
              <a:rPr dirty="0" err="1"/>
              <a:t>Textebene</a:t>
            </a:r>
            <a:r>
              <a:rPr dirty="0"/>
              <a:t> 5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0" r:id="rId2"/>
    <p:sldLayoutId id="2147483665" r:id="rId3"/>
    <p:sldLayoutId id="2147483668" r:id="rId4"/>
    <p:sldLayoutId id="2147483669" r:id="rId5"/>
    <p:sldLayoutId id="2147483666" r:id="rId6"/>
    <p:sldLayoutId id="2147483663" r:id="rId7"/>
    <p:sldLayoutId id="2147483659" r:id="rId8"/>
    <p:sldLayoutId id="2147483664" r:id="rId9"/>
    <p:sldLayoutId id="2147483671" r:id="rId10"/>
    <p:sldLayoutId id="2147483662" r:id="rId11"/>
    <p:sldLayoutId id="2147483670" r:id="rId12"/>
    <p:sldLayoutId id="2147483672" r:id="rId13"/>
  </p:sldLayoutIdLst>
  <p:transition spd="med"/>
  <p:txStyles>
    <p:titleStyle>
      <a:lvl1pPr marL="0" marR="0" indent="0" algn="l" defTabSz="116783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900" b="1" i="0" u="none" strike="noStrike" cap="none" spc="0" baseline="0">
          <a:solidFill>
            <a:schemeClr val="accent5"/>
          </a:solidFill>
          <a:uFillTx/>
          <a:latin typeface="+mj-lt"/>
          <a:ea typeface="+mj-ea"/>
          <a:cs typeface="+mj-cs"/>
          <a:sym typeface="Trebuchet MS"/>
        </a:defRPr>
      </a:lvl1pPr>
      <a:lvl2pPr marL="0" marR="0" indent="0" algn="l" defTabSz="116783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900" b="1" i="0" u="none" strike="noStrike" cap="none" spc="0" baseline="0">
          <a:solidFill>
            <a:schemeClr val="accent5"/>
          </a:solidFill>
          <a:uFillTx/>
          <a:latin typeface="+mj-lt"/>
          <a:ea typeface="+mj-ea"/>
          <a:cs typeface="+mj-cs"/>
          <a:sym typeface="Trebuchet MS"/>
        </a:defRPr>
      </a:lvl2pPr>
      <a:lvl3pPr marL="0" marR="0" indent="0" algn="l" defTabSz="116783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900" b="1" i="0" u="none" strike="noStrike" cap="none" spc="0" baseline="0">
          <a:solidFill>
            <a:schemeClr val="accent5"/>
          </a:solidFill>
          <a:uFillTx/>
          <a:latin typeface="+mj-lt"/>
          <a:ea typeface="+mj-ea"/>
          <a:cs typeface="+mj-cs"/>
          <a:sym typeface="Trebuchet MS"/>
        </a:defRPr>
      </a:lvl3pPr>
      <a:lvl4pPr marL="0" marR="0" indent="0" algn="l" defTabSz="116783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900" b="1" i="0" u="none" strike="noStrike" cap="none" spc="0" baseline="0">
          <a:solidFill>
            <a:schemeClr val="accent5"/>
          </a:solidFill>
          <a:uFillTx/>
          <a:latin typeface="+mj-lt"/>
          <a:ea typeface="+mj-ea"/>
          <a:cs typeface="+mj-cs"/>
          <a:sym typeface="Trebuchet MS"/>
        </a:defRPr>
      </a:lvl4pPr>
      <a:lvl5pPr marL="0" marR="0" indent="0" algn="l" defTabSz="116783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900" b="1" i="0" u="none" strike="noStrike" cap="none" spc="0" baseline="0">
          <a:solidFill>
            <a:schemeClr val="accent5"/>
          </a:solidFill>
          <a:uFillTx/>
          <a:latin typeface="+mj-lt"/>
          <a:ea typeface="+mj-ea"/>
          <a:cs typeface="+mj-cs"/>
          <a:sym typeface="Trebuchet MS"/>
        </a:defRPr>
      </a:lvl5pPr>
      <a:lvl6pPr marL="0" marR="0" indent="533024" algn="l" defTabSz="116783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900" b="1" i="0" u="none" strike="noStrike" cap="none" spc="0" baseline="0">
          <a:solidFill>
            <a:schemeClr val="accent5"/>
          </a:solidFill>
          <a:uFillTx/>
          <a:latin typeface="+mj-lt"/>
          <a:ea typeface="+mj-ea"/>
          <a:cs typeface="+mj-cs"/>
          <a:sym typeface="Trebuchet MS"/>
        </a:defRPr>
      </a:lvl6pPr>
      <a:lvl7pPr marL="0" marR="0" indent="1066045" algn="l" defTabSz="116783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900" b="1" i="0" u="none" strike="noStrike" cap="none" spc="0" baseline="0">
          <a:solidFill>
            <a:schemeClr val="accent5"/>
          </a:solidFill>
          <a:uFillTx/>
          <a:latin typeface="+mj-lt"/>
          <a:ea typeface="+mj-ea"/>
          <a:cs typeface="+mj-cs"/>
          <a:sym typeface="Trebuchet MS"/>
        </a:defRPr>
      </a:lvl7pPr>
      <a:lvl8pPr marL="0" marR="0" indent="1599070" algn="l" defTabSz="116783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900" b="1" i="0" u="none" strike="noStrike" cap="none" spc="0" baseline="0">
          <a:solidFill>
            <a:schemeClr val="accent5"/>
          </a:solidFill>
          <a:uFillTx/>
          <a:latin typeface="+mj-lt"/>
          <a:ea typeface="+mj-ea"/>
          <a:cs typeface="+mj-cs"/>
          <a:sym typeface="Trebuchet MS"/>
        </a:defRPr>
      </a:lvl8pPr>
      <a:lvl9pPr marL="0" marR="0" indent="2132094" algn="l" defTabSz="116783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900" b="1" i="0" u="none" strike="noStrike" cap="none" spc="0" baseline="0">
          <a:solidFill>
            <a:schemeClr val="accent5"/>
          </a:solidFill>
          <a:uFillTx/>
          <a:latin typeface="+mj-lt"/>
          <a:ea typeface="+mj-ea"/>
          <a:cs typeface="+mj-cs"/>
          <a:sym typeface="Trebuchet MS"/>
        </a:defRPr>
      </a:lvl9pPr>
    </p:titleStyle>
    <p:bodyStyle>
      <a:lvl1pPr marL="318332" marR="0" indent="-318332" algn="l" defTabSz="1167839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Tx/>
        <a:buChar char="•"/>
        <a:tabLst/>
        <a:defRPr sz="27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Trebuchet MS"/>
        </a:defRPr>
      </a:lvl1pPr>
      <a:lvl2pPr marL="661885" marR="0" indent="-343551" algn="l" defTabSz="1167839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Tx/>
        <a:buChar char="▪"/>
        <a:tabLst/>
        <a:defRPr sz="27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Trebuchet MS"/>
        </a:defRPr>
      </a:lvl2pPr>
      <a:lvl3pPr marL="1014394" marR="0" indent="-390681" algn="l" defTabSz="1167839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80000"/>
        <a:buFontTx/>
        <a:buChar char="o"/>
        <a:tabLst/>
        <a:defRPr sz="27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Trebuchet MS"/>
        </a:defRPr>
      </a:lvl3pPr>
      <a:lvl4pPr marL="1330454" marR="0" indent="-388412" algn="l" defTabSz="1167839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60000"/>
        <a:buFontTx/>
        <a:buChar char="❑"/>
        <a:tabLst/>
        <a:defRPr sz="27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Trebuchet MS"/>
        </a:defRPr>
      </a:lvl4pPr>
      <a:lvl5pPr marL="1635580" marR="0" indent="-377053" algn="l" defTabSz="1167839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Tx/>
        <a:buChar char="•"/>
        <a:tabLst/>
        <a:defRPr sz="27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Trebuchet MS"/>
        </a:defRPr>
      </a:lvl5pPr>
      <a:lvl6pPr marL="3131881" marR="0" indent="-263179" algn="l" defTabSz="1167839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Tx/>
        <a:buChar char="•"/>
        <a:tabLst/>
        <a:defRPr sz="27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Trebuchet MS"/>
        </a:defRPr>
      </a:lvl6pPr>
      <a:lvl7pPr marL="3664905" marR="0" indent="-263179" algn="l" defTabSz="1167839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Tx/>
        <a:buChar char="•"/>
        <a:tabLst/>
        <a:defRPr sz="27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Trebuchet MS"/>
        </a:defRPr>
      </a:lvl7pPr>
      <a:lvl8pPr marL="4197929" marR="0" indent="-263180" algn="l" defTabSz="1167839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Tx/>
        <a:buChar char="•"/>
        <a:tabLst/>
        <a:defRPr sz="27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Trebuchet MS"/>
        </a:defRPr>
      </a:lvl8pPr>
      <a:lvl9pPr marL="4730953" marR="0" indent="-263180" algn="l" defTabSz="1167839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Tx/>
        <a:buChar char="•"/>
        <a:tabLst/>
        <a:defRPr sz="27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Trebuchet MS"/>
        </a:defRPr>
      </a:lvl9pPr>
    </p:bodyStyle>
    <p:otherStyle>
      <a:lvl1pPr marL="0" marR="0" indent="0" algn="l" defTabSz="976312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rebuchet MS"/>
        </a:defRPr>
      </a:lvl1pPr>
      <a:lvl2pPr marL="0" marR="0" indent="457200" algn="l" defTabSz="976312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rebuchet MS"/>
        </a:defRPr>
      </a:lvl2pPr>
      <a:lvl3pPr marL="0" marR="0" indent="914400" algn="l" defTabSz="976312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rebuchet MS"/>
        </a:defRPr>
      </a:lvl3pPr>
      <a:lvl4pPr marL="0" marR="0" indent="1371600" algn="l" defTabSz="976312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rebuchet MS"/>
        </a:defRPr>
      </a:lvl4pPr>
      <a:lvl5pPr marL="0" marR="0" indent="1828800" algn="l" defTabSz="976312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rebuchet MS"/>
        </a:defRPr>
      </a:lvl5pPr>
      <a:lvl6pPr marL="0" marR="0" indent="2286000" algn="l" defTabSz="976312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rebuchet MS"/>
        </a:defRPr>
      </a:lvl6pPr>
      <a:lvl7pPr marL="0" marR="0" indent="2743200" algn="l" defTabSz="976312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rebuchet MS"/>
        </a:defRPr>
      </a:lvl7pPr>
      <a:lvl8pPr marL="0" marR="0" indent="3200400" algn="l" defTabSz="976312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rebuchet MS"/>
        </a:defRPr>
      </a:lvl8pPr>
      <a:lvl9pPr marL="0" marR="0" indent="3657600" algn="l" defTabSz="976312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rebuchet M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youtu.be/4wd8GLTGihI?si=u5bKFe7-Rx1wCrCh" TargetMode="Externa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5.jpg"/><Relationship Id="rId5" Type="http://schemas.openxmlformats.org/officeDocument/2006/relationships/image" Target="../media/image14.jp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9.jpg"/><Relationship Id="rId5" Type="http://schemas.openxmlformats.org/officeDocument/2006/relationships/image" Target="../media/image18.jp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my.visbo.net/vpf/6385cc9927b72e0443b55058?vpfid=67f39b0ee6cfbcba5d4bb0ca&amp;view=ProjectBoard" TargetMode="Externa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my.visbo.net/vpf/6385cc9927b72e0443b55058?view=List" TargetMode="Externa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5iixteXAWpM?si=V42rY6Ee7uvs4xQf" TargetMode="External"/><Relationship Id="rId2" Type="http://schemas.openxmlformats.org/officeDocument/2006/relationships/hyperlink" Target="https://youtu.be/THsbdSQZc9c?si=NipEn4GWtL1FUN3A" TargetMode="Externa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execution-excellence-manifesto.org/die-prinzipien-fuer-erfolgreiche-umsetzung/" TargetMode="Externa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s://my.visbo.net/vpKeyMetrics/679a7eaecd4621b1413573e5?view=KeyMetrics" TargetMode="Externa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5.png"/><Relationship Id="rId4" Type="http://schemas.openxmlformats.org/officeDocument/2006/relationships/hyperlink" Target="https://my.visbo.net/vpKeyMetrics/679a7eaecd4621b1413573e5?view=Deadline" TargetMode="Externa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Text, Screenshot, Schrift, Reihe enthält.&#10;&#10;KI-generierte Inhalte können fehlerhaft sein.">
            <a:extLst>
              <a:ext uri="{FF2B5EF4-FFF2-40B4-BE49-F238E27FC236}">
                <a16:creationId xmlns:a16="http://schemas.microsoft.com/office/drawing/2014/main" id="{CE9DB51D-235A-28A3-F0F9-CF23194857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740368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92CE77-6963-39E9-72D3-8A769435B1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DDF2EE-E35D-A3D9-139F-24A0F425B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#3 Schnell starten. Kontinuierlich verbessern. 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AFC0EAC5-66AB-0626-65F4-34803390889C}"/>
              </a:ext>
            </a:extLst>
          </p:cNvPr>
          <p:cNvSpPr txBox="1"/>
          <p:nvPr/>
        </p:nvSpPr>
        <p:spPr>
          <a:xfrm>
            <a:off x="2007413" y="1558998"/>
            <a:ext cx="5133897" cy="5001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algn="l" fontAlgn="base">
              <a:spcAft>
                <a:spcPts val="1500"/>
              </a:spcAft>
            </a:pPr>
            <a:r>
              <a:rPr lang="en-US" sz="1400" b="1" i="0" dirty="0">
                <a:solidFill>
                  <a:srgbClr val="458CCB"/>
                </a:solidFill>
                <a:effectLst/>
                <a:latin typeface="Montserrat" pitchFamily="2" charset="0"/>
              </a:rPr>
              <a:t>Der </a:t>
            </a:r>
            <a:r>
              <a:rPr lang="en-US" sz="1400" b="1" i="0" dirty="0" err="1">
                <a:solidFill>
                  <a:srgbClr val="458CCB"/>
                </a:solidFill>
                <a:effectLst/>
                <a:latin typeface="Montserrat" pitchFamily="2" charset="0"/>
              </a:rPr>
              <a:t>schnelle</a:t>
            </a:r>
            <a:r>
              <a:rPr lang="en-US" sz="1400" b="1" i="0" dirty="0">
                <a:solidFill>
                  <a:srgbClr val="458CCB"/>
                </a:solidFill>
                <a:effectLst/>
                <a:latin typeface="Montserrat" pitchFamily="2" charset="0"/>
              </a:rPr>
              <a:t> Start: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BB6226FC-D6E5-EFD6-68F0-F8FAA9C7B989}"/>
              </a:ext>
            </a:extLst>
          </p:cNvPr>
          <p:cNvSpPr txBox="1"/>
          <p:nvPr/>
        </p:nvSpPr>
        <p:spPr>
          <a:xfrm>
            <a:off x="2007413" y="2224918"/>
            <a:ext cx="5133897" cy="33547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algn="l" fontAlgn="base">
              <a:spcAft>
                <a:spcPts val="1500"/>
              </a:spcAft>
            </a:pPr>
            <a:r>
              <a:rPr lang="en-US" sz="1400" b="1" i="0" dirty="0" err="1">
                <a:solidFill>
                  <a:srgbClr val="458CCB"/>
                </a:solidFill>
                <a:effectLst/>
                <a:latin typeface="Montserrat" pitchFamily="2" charset="0"/>
              </a:rPr>
              <a:t>Erfassen</a:t>
            </a:r>
            <a:r>
              <a:rPr lang="en-US" sz="1400" b="1" i="0" dirty="0">
                <a:solidFill>
                  <a:srgbClr val="458CCB"/>
                </a:solidFill>
                <a:effectLst/>
                <a:latin typeface="Montserrat" pitchFamily="2" charset="0"/>
              </a:rPr>
              <a:t> Orga-</a:t>
            </a:r>
            <a:r>
              <a:rPr lang="en-US" sz="1400" b="1" i="0" dirty="0" err="1">
                <a:solidFill>
                  <a:srgbClr val="458CCB"/>
                </a:solidFill>
                <a:effectLst/>
                <a:latin typeface="Montserrat" pitchFamily="2" charset="0"/>
              </a:rPr>
              <a:t>Struktur</a:t>
            </a:r>
            <a:r>
              <a:rPr lang="en-US" sz="1400" b="1" i="0" dirty="0">
                <a:solidFill>
                  <a:srgbClr val="458CCB"/>
                </a:solidFill>
                <a:effectLst/>
                <a:latin typeface="Montserrat" pitchFamily="2" charset="0"/>
              </a:rPr>
              <a:t>, </a:t>
            </a:r>
            <a:r>
              <a:rPr lang="en-US" sz="1400" b="1" i="0" dirty="0" err="1">
                <a:solidFill>
                  <a:srgbClr val="458CCB"/>
                </a:solidFill>
                <a:effectLst/>
                <a:latin typeface="Montserrat" pitchFamily="2" charset="0"/>
              </a:rPr>
              <a:t>Ressourcen</a:t>
            </a:r>
            <a:r>
              <a:rPr lang="en-US" sz="1400" b="1" i="0" dirty="0">
                <a:solidFill>
                  <a:srgbClr val="458CCB"/>
                </a:solidFill>
                <a:effectLst/>
                <a:latin typeface="Montserrat" pitchFamily="2" charset="0"/>
              </a:rPr>
              <a:t>-Pool, </a:t>
            </a:r>
            <a:r>
              <a:rPr lang="en-US" sz="1400" b="1" i="0" dirty="0" err="1">
                <a:solidFill>
                  <a:srgbClr val="458CCB"/>
                </a:solidFill>
                <a:effectLst/>
                <a:latin typeface="Montserrat" pitchFamily="2" charset="0"/>
              </a:rPr>
              <a:t>Fähigkeiten</a:t>
            </a:r>
            <a:endParaRPr lang="en-US" sz="1400" b="1" i="0" dirty="0">
              <a:solidFill>
                <a:srgbClr val="458CCB"/>
              </a:solidFill>
              <a:effectLst/>
              <a:latin typeface="Montserrat" pitchFamily="2" charset="0"/>
            </a:endParaRPr>
          </a:p>
          <a:p>
            <a:pPr algn="l" fontAlgn="base">
              <a:spcAft>
                <a:spcPts val="1500"/>
              </a:spcAft>
            </a:pPr>
            <a:r>
              <a:rPr lang="en-US" sz="1400" b="1" dirty="0" err="1">
                <a:solidFill>
                  <a:srgbClr val="458CCB"/>
                </a:solidFill>
                <a:latin typeface="Montserrat" pitchFamily="2" charset="0"/>
              </a:rPr>
              <a:t>Erfassen</a:t>
            </a:r>
            <a:r>
              <a:rPr lang="en-US" sz="1400" b="1" dirty="0">
                <a:solidFill>
                  <a:srgbClr val="458CCB"/>
                </a:solidFill>
                <a:latin typeface="Montserrat" pitchFamily="2" charset="0"/>
              </a:rPr>
              <a:t> </a:t>
            </a:r>
            <a:r>
              <a:rPr lang="en-US" sz="1400" b="1" dirty="0" err="1">
                <a:solidFill>
                  <a:srgbClr val="458CCB"/>
                </a:solidFill>
                <a:latin typeface="Montserrat" pitchFamily="2" charset="0"/>
              </a:rPr>
              <a:t>Eckdaten</a:t>
            </a:r>
            <a:r>
              <a:rPr lang="en-US" sz="1400" b="1" dirty="0">
                <a:solidFill>
                  <a:srgbClr val="458CCB"/>
                </a:solidFill>
                <a:latin typeface="Montserrat" pitchFamily="2" charset="0"/>
              </a:rPr>
              <a:t> der </a:t>
            </a:r>
            <a:r>
              <a:rPr lang="en-US" sz="1400" b="1" dirty="0" err="1">
                <a:solidFill>
                  <a:srgbClr val="458CCB"/>
                </a:solidFill>
                <a:latin typeface="Montserrat" pitchFamily="2" charset="0"/>
              </a:rPr>
              <a:t>Projekte</a:t>
            </a:r>
            <a:endParaRPr lang="en-US" sz="1400" b="1" dirty="0">
              <a:solidFill>
                <a:srgbClr val="458CCB"/>
              </a:solidFill>
              <a:latin typeface="Montserrat" pitchFamily="2" charset="0"/>
            </a:endParaRPr>
          </a:p>
          <a:p>
            <a:pPr marL="285750" lvl="6" indent="-285750" fontAlgn="base"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en-US" sz="1400" b="1" i="0" dirty="0">
                <a:solidFill>
                  <a:srgbClr val="458CCB"/>
                </a:solidFill>
                <a:effectLst/>
                <a:latin typeface="Montserrat" pitchFamily="2" charset="0"/>
              </a:rPr>
              <a:t>Excel </a:t>
            </a:r>
            <a:r>
              <a:rPr lang="en-US" sz="1400" b="1" i="0" dirty="0" err="1">
                <a:solidFill>
                  <a:srgbClr val="458CCB"/>
                </a:solidFill>
                <a:effectLst/>
                <a:latin typeface="Montserrat" pitchFamily="2" charset="0"/>
              </a:rPr>
              <a:t>Steckbrief</a:t>
            </a:r>
            <a:r>
              <a:rPr lang="en-US" sz="1400" b="1" i="0" dirty="0">
                <a:solidFill>
                  <a:srgbClr val="458CCB"/>
                </a:solidFill>
                <a:effectLst/>
                <a:latin typeface="Montserrat" pitchFamily="2" charset="0"/>
              </a:rPr>
              <a:t> Formular, </a:t>
            </a:r>
            <a:r>
              <a:rPr lang="en-US" sz="1400" b="1" i="0" dirty="0" err="1">
                <a:solidFill>
                  <a:srgbClr val="458CCB"/>
                </a:solidFill>
                <a:effectLst/>
                <a:latin typeface="Montserrat" pitchFamily="2" charset="0"/>
              </a:rPr>
              <a:t>mit</a:t>
            </a:r>
            <a:r>
              <a:rPr lang="en-US" sz="1400" b="1" i="0" dirty="0">
                <a:solidFill>
                  <a:srgbClr val="458CCB"/>
                </a:solidFill>
                <a:effectLst/>
                <a:latin typeface="Montserrat" pitchFamily="2" charset="0"/>
              </a:rPr>
              <a:t> / </a:t>
            </a:r>
            <a:r>
              <a:rPr lang="en-US" sz="1400" b="1" i="0" dirty="0" err="1">
                <a:solidFill>
                  <a:srgbClr val="458CCB"/>
                </a:solidFill>
                <a:effectLst/>
                <a:latin typeface="Montserrat" pitchFamily="2" charset="0"/>
              </a:rPr>
              <a:t>ohne</a:t>
            </a:r>
            <a:r>
              <a:rPr lang="en-US" sz="1400" b="1" i="0" dirty="0">
                <a:solidFill>
                  <a:srgbClr val="458CCB"/>
                </a:solidFill>
                <a:effectLst/>
                <a:latin typeface="Montserrat" pitchFamily="2" charset="0"/>
              </a:rPr>
              <a:t> </a:t>
            </a:r>
            <a:r>
              <a:rPr lang="en-US" sz="1400" b="1" i="0" dirty="0" err="1">
                <a:solidFill>
                  <a:srgbClr val="458CCB"/>
                </a:solidFill>
                <a:effectLst/>
                <a:latin typeface="Montserrat" pitchFamily="2" charset="0"/>
              </a:rPr>
              <a:t>Ressourcen</a:t>
            </a:r>
            <a:endParaRPr lang="en-US" sz="1400" b="1" i="0" dirty="0">
              <a:solidFill>
                <a:srgbClr val="458CCB"/>
              </a:solidFill>
              <a:effectLst/>
              <a:latin typeface="Montserrat" pitchFamily="2" charset="0"/>
            </a:endParaRPr>
          </a:p>
          <a:p>
            <a:pPr marL="285750" lvl="6" indent="-285750" fontAlgn="base"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458CCB"/>
                </a:solidFill>
                <a:latin typeface="Montserrat" pitchFamily="2" charset="0"/>
              </a:rPr>
              <a:t>Excel </a:t>
            </a:r>
            <a:r>
              <a:rPr lang="en-US" sz="1400" b="1" dirty="0" err="1">
                <a:solidFill>
                  <a:srgbClr val="458CCB"/>
                </a:solidFill>
                <a:latin typeface="Montserrat" pitchFamily="2" charset="0"/>
              </a:rPr>
              <a:t>Projektliste</a:t>
            </a:r>
            <a:endParaRPr lang="en-US" sz="1400" b="1" dirty="0">
              <a:solidFill>
                <a:srgbClr val="458CCB"/>
              </a:solidFill>
              <a:latin typeface="Montserrat" pitchFamily="2" charset="0"/>
            </a:endParaRPr>
          </a:p>
          <a:p>
            <a:pPr marL="285750" lvl="6" indent="-285750" fontAlgn="base"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en-US" sz="1400" b="1" i="0" dirty="0">
                <a:solidFill>
                  <a:srgbClr val="458CCB"/>
                </a:solidFill>
                <a:effectLst/>
                <a:latin typeface="Montserrat" pitchFamily="2" charset="0"/>
              </a:rPr>
              <a:t>MS Project </a:t>
            </a:r>
            <a:endParaRPr lang="en-US" sz="1400" b="1" dirty="0">
              <a:solidFill>
                <a:srgbClr val="458CCB"/>
              </a:solidFill>
              <a:latin typeface="Montserrat" pitchFamily="2" charset="0"/>
            </a:endParaRPr>
          </a:p>
          <a:p>
            <a:pPr marL="285750" lvl="6" indent="-285750" fontAlgn="base"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en-US" sz="1400" b="1" i="0" dirty="0" err="1">
                <a:solidFill>
                  <a:srgbClr val="458CCB"/>
                </a:solidFill>
                <a:effectLst/>
                <a:latin typeface="Montserrat" pitchFamily="2" charset="0"/>
              </a:rPr>
              <a:t>OpenProject</a:t>
            </a:r>
            <a:endParaRPr lang="en-US" sz="1400" b="1" i="0" dirty="0">
              <a:solidFill>
                <a:srgbClr val="458CCB"/>
              </a:solidFill>
              <a:effectLst/>
              <a:latin typeface="Montserrat" pitchFamily="2" charset="0"/>
            </a:endParaRPr>
          </a:p>
          <a:p>
            <a:pPr marL="285750" lvl="6" indent="-285750" fontAlgn="base"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458CCB"/>
                </a:solidFill>
                <a:latin typeface="Montserrat" pitchFamily="2" charset="0"/>
              </a:rPr>
              <a:t>In VISBO </a:t>
            </a:r>
            <a:r>
              <a:rPr lang="en-US" sz="1400" b="1" dirty="0" err="1">
                <a:solidFill>
                  <a:srgbClr val="458CCB"/>
                </a:solidFill>
                <a:latin typeface="Montserrat" pitchFamily="2" charset="0"/>
              </a:rPr>
              <a:t>über</a:t>
            </a:r>
            <a:r>
              <a:rPr lang="en-US" sz="1400" b="1" dirty="0">
                <a:solidFill>
                  <a:srgbClr val="458CCB"/>
                </a:solidFill>
                <a:latin typeface="Montserrat" pitchFamily="2" charset="0"/>
              </a:rPr>
              <a:t> Projekt-Template</a:t>
            </a:r>
          </a:p>
          <a:p>
            <a:pPr marL="285750" lvl="6" indent="-285750" fontAlgn="base"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en-US" sz="1400" b="1" i="0" dirty="0">
                <a:solidFill>
                  <a:srgbClr val="458CCB"/>
                </a:solidFill>
                <a:effectLst/>
                <a:latin typeface="Montserrat" pitchFamily="2" charset="0"/>
              </a:rPr>
              <a:t>In VISBO</a:t>
            </a:r>
            <a:r>
              <a:rPr lang="en-US" sz="1400" b="1" dirty="0">
                <a:solidFill>
                  <a:srgbClr val="458CCB"/>
                </a:solidFill>
                <a:latin typeface="Montserrat" pitchFamily="2" charset="0"/>
              </a:rPr>
              <a:t> </a:t>
            </a:r>
            <a:r>
              <a:rPr lang="en-US" sz="1400" b="1" dirty="0" err="1">
                <a:solidFill>
                  <a:srgbClr val="458CCB"/>
                </a:solidFill>
                <a:latin typeface="Montserrat" pitchFamily="2" charset="0"/>
              </a:rPr>
              <a:t>über</a:t>
            </a:r>
            <a:r>
              <a:rPr lang="en-US" sz="1400" b="1" dirty="0">
                <a:solidFill>
                  <a:srgbClr val="458CCB"/>
                </a:solidFill>
                <a:latin typeface="Montserrat" pitchFamily="2" charset="0"/>
              </a:rPr>
              <a:t> </a:t>
            </a:r>
            <a:r>
              <a:rPr lang="en-US" sz="1400" b="1" dirty="0" err="1">
                <a:solidFill>
                  <a:srgbClr val="458CCB"/>
                </a:solidFill>
                <a:latin typeface="Montserrat" pitchFamily="2" charset="0"/>
              </a:rPr>
              <a:t>anderes</a:t>
            </a:r>
            <a:r>
              <a:rPr lang="en-US" sz="1400" b="1" dirty="0">
                <a:solidFill>
                  <a:srgbClr val="458CCB"/>
                </a:solidFill>
                <a:latin typeface="Montserrat" pitchFamily="2" charset="0"/>
              </a:rPr>
              <a:t> Projekt</a:t>
            </a:r>
            <a:endParaRPr lang="en-US" sz="1400" b="1" i="0" dirty="0">
              <a:solidFill>
                <a:srgbClr val="458CCB"/>
              </a:solidFill>
              <a:effectLst/>
              <a:latin typeface="Montserra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6365432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CEDE09-D58D-0EBD-66FC-3E264EE30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rgbClr val="458CCB"/>
                </a:solidFill>
                <a:latin typeface="Montserrat" pitchFamily="2" charset="0"/>
              </a:rPr>
              <a:t>Die ersten beiden Tage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36E1276E-D5FD-357E-122E-F10EA3B3F607}"/>
              </a:ext>
            </a:extLst>
          </p:cNvPr>
          <p:cNvSpPr txBox="1"/>
          <p:nvPr/>
        </p:nvSpPr>
        <p:spPr>
          <a:xfrm>
            <a:off x="693766" y="2470975"/>
            <a:ext cx="10999163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de-DE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ontserrat" pitchFamily="2" charset="0"/>
                <a:sym typeface="Trebuchet MS"/>
              </a:rPr>
              <a:t>Erfasse die Projekt-Eckdaten und den zur Verfügung stehenden Ressourcen-Pool 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0308C615-5594-1329-54FC-11E32F6BCB1E}"/>
              </a:ext>
            </a:extLst>
          </p:cNvPr>
          <p:cNvSpPr txBox="1"/>
          <p:nvPr/>
        </p:nvSpPr>
        <p:spPr>
          <a:xfrm>
            <a:off x="693766" y="4283839"/>
            <a:ext cx="7881323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de-DE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ontserrat" pitchFamily="2" charset="0"/>
                <a:sym typeface="Trebuchet MS"/>
              </a:rPr>
              <a:t>Visualisiere Projekt-Landschaft und Ressourcen Engpässe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CF31EAE5-F460-4E74-A21C-C0E3124F346D}"/>
              </a:ext>
            </a:extLst>
          </p:cNvPr>
          <p:cNvSpPr txBox="1"/>
          <p:nvPr/>
        </p:nvSpPr>
        <p:spPr>
          <a:xfrm>
            <a:off x="693766" y="4894563"/>
            <a:ext cx="4000452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de-DE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ontserrat" pitchFamily="2" charset="0"/>
                <a:sym typeface="Trebuchet MS"/>
              </a:rPr>
              <a:t>Priorisiere grob und staffel</a:t>
            </a:r>
            <a:r>
              <a:rPr lang="de-DE" dirty="0">
                <a:latin typeface="Montserrat" pitchFamily="2" charset="0"/>
              </a:rPr>
              <a:t>e</a:t>
            </a:r>
            <a:endParaRPr kumimoji="0" lang="de-DE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Montserrat" pitchFamily="2" charset="0"/>
              <a:sym typeface="Trebuchet MS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460137D6-84CE-3C79-3381-34BF0A0DF78F}"/>
              </a:ext>
            </a:extLst>
          </p:cNvPr>
          <p:cNvSpPr txBox="1"/>
          <p:nvPr/>
        </p:nvSpPr>
        <p:spPr>
          <a:xfrm>
            <a:off x="693766" y="1932783"/>
            <a:ext cx="762386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de-DE" b="1" dirty="0">
                <a:solidFill>
                  <a:srgbClr val="458CCB"/>
                </a:solidFill>
                <a:latin typeface="Montserrat" pitchFamily="2" charset="0"/>
              </a:rPr>
              <a:t>Tag 1</a:t>
            </a:r>
            <a:endParaRPr kumimoji="0" lang="de-DE" sz="2000" b="1" i="0" u="none" strike="noStrike" cap="none" spc="0" normalizeH="0" baseline="0" dirty="0">
              <a:ln>
                <a:noFill/>
              </a:ln>
              <a:solidFill>
                <a:srgbClr val="458CCB"/>
              </a:solidFill>
              <a:effectLst/>
              <a:uFillTx/>
              <a:latin typeface="Montserrat" pitchFamily="2" charset="0"/>
              <a:sym typeface="Trebuchet MS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5DD9D95C-7996-897B-0596-B2651355F535}"/>
              </a:ext>
            </a:extLst>
          </p:cNvPr>
          <p:cNvSpPr txBox="1"/>
          <p:nvPr/>
        </p:nvSpPr>
        <p:spPr>
          <a:xfrm>
            <a:off x="693766" y="3745647"/>
            <a:ext cx="812080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de-DE" b="1" dirty="0">
                <a:solidFill>
                  <a:srgbClr val="458CCB"/>
                </a:solidFill>
                <a:latin typeface="Montserrat" pitchFamily="2" charset="0"/>
              </a:rPr>
              <a:t>Tag 2</a:t>
            </a:r>
            <a:endParaRPr kumimoji="0" lang="de-DE" sz="2000" b="1" i="0" u="none" strike="noStrike" cap="none" spc="0" normalizeH="0" baseline="0" dirty="0">
              <a:ln>
                <a:noFill/>
              </a:ln>
              <a:solidFill>
                <a:srgbClr val="458CCB"/>
              </a:solidFill>
              <a:effectLst/>
              <a:uFillTx/>
              <a:latin typeface="Montserrat" pitchFamily="2" charset="0"/>
              <a:sym typeface="Trebuchet MS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F8CCC43-C844-EC08-E86B-9D986841F539}"/>
              </a:ext>
            </a:extLst>
          </p:cNvPr>
          <p:cNvSpPr txBox="1"/>
          <p:nvPr/>
        </p:nvSpPr>
        <p:spPr>
          <a:xfrm>
            <a:off x="693766" y="5958204"/>
            <a:ext cx="9710349" cy="2769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200" i="1" dirty="0" err="1">
                <a:solidFill>
                  <a:srgbClr val="458CCB"/>
                </a:solidFill>
                <a:effectLst/>
                <a:latin typeface="Montserrat" pitchFamily="2" charset="0"/>
              </a:rPr>
              <a:t>Siehe</a:t>
            </a:r>
            <a:r>
              <a:rPr lang="en-US" sz="1200" i="1" dirty="0">
                <a:solidFill>
                  <a:srgbClr val="458CCB"/>
                </a:solidFill>
                <a:effectLst/>
                <a:latin typeface="Montserrat" pitchFamily="2" charset="0"/>
              </a:rPr>
              <a:t> </a:t>
            </a:r>
            <a:r>
              <a:rPr lang="en-US" sz="1200" i="1" dirty="0" err="1">
                <a:solidFill>
                  <a:srgbClr val="458CCB"/>
                </a:solidFill>
                <a:effectLst/>
                <a:latin typeface="Montserrat" pitchFamily="2" charset="0"/>
              </a:rPr>
              <a:t>dazu</a:t>
            </a:r>
            <a:r>
              <a:rPr lang="en-US" sz="1200" i="1" dirty="0">
                <a:solidFill>
                  <a:srgbClr val="458CCB"/>
                </a:solidFill>
                <a:effectLst/>
                <a:latin typeface="Montserrat" pitchFamily="2" charset="0"/>
              </a:rPr>
              <a:t> </a:t>
            </a:r>
            <a:r>
              <a:rPr lang="en-US" sz="1200" i="1" dirty="0" err="1">
                <a:solidFill>
                  <a:srgbClr val="458CCB"/>
                </a:solidFill>
                <a:effectLst/>
                <a:latin typeface="Montserrat" pitchFamily="2" charset="0"/>
              </a:rPr>
              <a:t>auch</a:t>
            </a:r>
            <a:r>
              <a:rPr lang="en-US" sz="1200" i="1" dirty="0">
                <a:solidFill>
                  <a:srgbClr val="458CCB"/>
                </a:solidFill>
                <a:effectLst/>
                <a:latin typeface="Montserrat" pitchFamily="2" charset="0"/>
              </a:rPr>
              <a:t> das Video für den </a:t>
            </a:r>
            <a:r>
              <a:rPr lang="en-US" sz="1200" i="1" dirty="0" err="1">
                <a:solidFill>
                  <a:srgbClr val="458CCB"/>
                </a:solidFill>
                <a:effectLst/>
                <a:latin typeface="Montserrat" pitchFamily="2" charset="0"/>
              </a:rPr>
              <a:t>schnellen</a:t>
            </a:r>
            <a:r>
              <a:rPr lang="en-US" sz="1200" i="1" dirty="0">
                <a:solidFill>
                  <a:srgbClr val="458CCB"/>
                </a:solidFill>
                <a:effectLst/>
                <a:latin typeface="Montserrat" pitchFamily="2" charset="0"/>
              </a:rPr>
              <a:t> Start und </a:t>
            </a:r>
            <a:r>
              <a:rPr lang="en-US" sz="1200" i="1" dirty="0" err="1">
                <a:solidFill>
                  <a:srgbClr val="458CCB"/>
                </a:solidFill>
                <a:effectLst/>
                <a:latin typeface="Montserrat" pitchFamily="2" charset="0"/>
              </a:rPr>
              <a:t>erste</a:t>
            </a:r>
            <a:r>
              <a:rPr lang="en-US" sz="1200" i="1" dirty="0">
                <a:solidFill>
                  <a:srgbClr val="458CCB"/>
                </a:solidFill>
                <a:effectLst/>
                <a:latin typeface="Montserrat" pitchFamily="2" charset="0"/>
              </a:rPr>
              <a:t> </a:t>
            </a:r>
            <a:r>
              <a:rPr lang="en-US" sz="1200" i="1" dirty="0" err="1">
                <a:solidFill>
                  <a:srgbClr val="458CCB"/>
                </a:solidFill>
                <a:effectLst/>
                <a:latin typeface="Montserrat" pitchFamily="2" charset="0"/>
              </a:rPr>
              <a:t>Analysen</a:t>
            </a:r>
            <a:r>
              <a:rPr lang="en-US" sz="1200" i="1" dirty="0">
                <a:solidFill>
                  <a:srgbClr val="458CCB"/>
                </a:solidFill>
                <a:effectLst/>
                <a:latin typeface="Montserrat" pitchFamily="2" charset="0"/>
              </a:rPr>
              <a:t>: </a:t>
            </a:r>
            <a:r>
              <a:rPr lang="en-US" sz="1200" i="1" dirty="0">
                <a:solidFill>
                  <a:srgbClr val="458CCB"/>
                </a:solidFill>
                <a:effectLst/>
                <a:latin typeface="Montserrat" pitchFamily="2" charset="0"/>
                <a:hlinkClick r:id="rId2"/>
              </a:rPr>
              <a:t>https://youtu.be/4wd8GLTGihI?si=u5bKFe7-Rx1wCrCh</a:t>
            </a:r>
            <a:r>
              <a:rPr lang="en-US" sz="1200" i="1" dirty="0">
                <a:solidFill>
                  <a:srgbClr val="458CCB"/>
                </a:solidFill>
                <a:effectLst/>
                <a:latin typeface="Montserrat" pitchFamily="2" charset="0"/>
              </a:rPr>
              <a:t> </a:t>
            </a:r>
            <a:endParaRPr kumimoji="0" lang="de-DE" sz="1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685789679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40C39513-E625-8A7E-366E-7CD4AB6756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48781"/>
            <a:ext cx="8703733" cy="3902977"/>
          </a:xfrm>
          <a:prstGeom prst="rect">
            <a:avLst/>
          </a:prstGeom>
        </p:spPr>
      </p:pic>
      <p:pic>
        <p:nvPicPr>
          <p:cNvPr id="5" name="Grafik 4" descr="Ein Bild, das Text, Screenshot, Schrift enthält.&#10;&#10;KI-generierte Inhalte können fehlerhaft sein.">
            <a:extLst>
              <a:ext uri="{FF2B5EF4-FFF2-40B4-BE49-F238E27FC236}">
                <a16:creationId xmlns:a16="http://schemas.microsoft.com/office/drawing/2014/main" id="{4D08192E-2E3F-D314-B477-1147E842AA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80"/>
          <a:stretch/>
        </p:blipFill>
        <p:spPr>
          <a:xfrm>
            <a:off x="2325569" y="4095470"/>
            <a:ext cx="2628736" cy="2581305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F0F1C146-7B8A-648B-6256-F009DC00AC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7288" y="4609548"/>
            <a:ext cx="275733" cy="213065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711C75C2-E1B7-DA77-A6AC-01E9B06E32E7}"/>
              </a:ext>
            </a:extLst>
          </p:cNvPr>
          <p:cNvSpPr txBox="1"/>
          <p:nvPr/>
        </p:nvSpPr>
        <p:spPr>
          <a:xfrm>
            <a:off x="383823" y="4255606"/>
            <a:ext cx="1791514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ontserrat" pitchFamily="2" charset="0"/>
                <a:sym typeface="Trebuchet MS"/>
              </a:rPr>
              <a:t>große 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DE" sz="1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ontserrat" pitchFamily="2" charset="0"/>
                <a:sym typeface="Trebuchet MS"/>
              </a:rPr>
              <a:t>Überlastung ! </a:t>
            </a:r>
          </a:p>
        </p:txBody>
      </p:sp>
      <p:pic>
        <p:nvPicPr>
          <p:cNvPr id="10" name="Grafik 9" descr="Ein Bild, das Text, Screenshot, Reihe, Diagramm enthält.&#10;&#10;KI-generierte Inhalte können fehlerhaft sein.">
            <a:extLst>
              <a:ext uri="{FF2B5EF4-FFF2-40B4-BE49-F238E27FC236}">
                <a16:creationId xmlns:a16="http://schemas.microsoft.com/office/drawing/2014/main" id="{0E80EAB5-03C1-53CE-7932-B2922ADF16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3804" y="4113145"/>
            <a:ext cx="4094780" cy="113813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0A6606AE-753B-1057-7EDF-41AE61672945}"/>
              </a:ext>
            </a:extLst>
          </p:cNvPr>
          <p:cNvSpPr txBox="1"/>
          <p:nvPr/>
        </p:nvSpPr>
        <p:spPr>
          <a:xfrm>
            <a:off x="5015674" y="4292678"/>
            <a:ext cx="2456761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ontserrat" pitchFamily="2" charset="0"/>
                <a:sym typeface="Trebuchet MS"/>
              </a:rPr>
              <a:t>Beispiel  </a:t>
            </a:r>
          </a:p>
          <a:p>
            <a: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DE" sz="1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ontserrat" pitchFamily="2" charset="0"/>
                <a:sym typeface="Trebuchet MS"/>
              </a:rPr>
              <a:t>Finance and Admin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904EB1F4-0CD4-09AD-BCCE-8423F64CC0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33804" y="5396384"/>
            <a:ext cx="4094780" cy="111761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78BA84F1-DF74-1400-ACC6-DFB23C813A94}"/>
              </a:ext>
            </a:extLst>
          </p:cNvPr>
          <p:cNvSpPr txBox="1"/>
          <p:nvPr/>
        </p:nvSpPr>
        <p:spPr>
          <a:xfrm>
            <a:off x="6408684" y="5585859"/>
            <a:ext cx="1063751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ontserrat" pitchFamily="2" charset="0"/>
                <a:sym typeface="Trebuchet MS"/>
              </a:rPr>
              <a:t>Beispiel </a:t>
            </a:r>
          </a:p>
          <a:p>
            <a: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DE" sz="1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ontserrat" pitchFamily="2" charset="0"/>
                <a:sym typeface="Trebuchet MS"/>
              </a:rPr>
              <a:t>IT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9FA7BE07-A658-F49E-AC39-60CE7875E6C1}"/>
              </a:ext>
            </a:extLst>
          </p:cNvPr>
          <p:cNvSpPr txBox="1"/>
          <p:nvPr/>
        </p:nvSpPr>
        <p:spPr>
          <a:xfrm>
            <a:off x="8867423" y="660095"/>
            <a:ext cx="2650724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ontserrat" pitchFamily="2" charset="0"/>
                <a:sym typeface="Trebuchet MS"/>
              </a:rPr>
              <a:t>So war es 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DE" sz="1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ontserrat" pitchFamily="2" charset="0"/>
                <a:sym typeface="Trebuchet MS"/>
              </a:rPr>
              <a:t>ursprünglich geplant</a:t>
            </a:r>
          </a:p>
        </p:txBody>
      </p:sp>
    </p:spTree>
    <p:extLst>
      <p:ext uri="{BB962C8B-B14F-4D97-AF65-F5344CB8AC3E}">
        <p14:creationId xmlns:p14="http://schemas.microsoft.com/office/powerpoint/2010/main" val="887653694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EF2E7F-BA41-E16E-8255-8EB00B1DD6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C5A44B21-17CA-718F-35E6-04ABB8DE5A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46364"/>
            <a:ext cx="8703733" cy="310781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39217AED-E7F4-D135-37E1-DA989C5696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02" b="5302"/>
          <a:stretch/>
        </p:blipFill>
        <p:spPr>
          <a:xfrm>
            <a:off x="2325569" y="4095470"/>
            <a:ext cx="2628736" cy="2581305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091CB74B-89B1-A777-9174-40B059B219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7288" y="4711149"/>
            <a:ext cx="275733" cy="213065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13ADE764-935D-09B7-0DC7-E05DE28C61CE}"/>
              </a:ext>
            </a:extLst>
          </p:cNvPr>
          <p:cNvSpPr txBox="1"/>
          <p:nvPr/>
        </p:nvSpPr>
        <p:spPr>
          <a:xfrm>
            <a:off x="169332" y="4255606"/>
            <a:ext cx="2161808" cy="923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de-DE" sz="1800" b="1" dirty="0">
                <a:latin typeface="Montserrat" pitchFamily="2" charset="0"/>
              </a:rPr>
              <a:t>Jedes Projekt </a:t>
            </a:r>
            <a:br>
              <a:rPr lang="de-DE" sz="1800" dirty="0">
                <a:latin typeface="Montserrat" pitchFamily="2" charset="0"/>
              </a:rPr>
            </a:br>
            <a:r>
              <a:rPr lang="de-DE" sz="1800" dirty="0">
                <a:latin typeface="Montserrat" pitchFamily="2" charset="0"/>
              </a:rPr>
              <a:t>hat die benötigte 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de-DE" sz="1800" dirty="0">
                <a:latin typeface="Montserrat" pitchFamily="2" charset="0"/>
              </a:rPr>
              <a:t>Kapazität !</a:t>
            </a:r>
            <a:endParaRPr kumimoji="0" lang="de-DE" sz="1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Montserrat" pitchFamily="2" charset="0"/>
              <a:sym typeface="Trebuchet MS"/>
            </a:endParaRP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A9FC2540-262B-C330-85BE-EC41EFD0EC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34410" y="4113145"/>
            <a:ext cx="4093568" cy="113813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7C8CE186-A22A-0F4A-EBB2-C242E90D6197}"/>
              </a:ext>
            </a:extLst>
          </p:cNvPr>
          <p:cNvSpPr txBox="1"/>
          <p:nvPr/>
        </p:nvSpPr>
        <p:spPr>
          <a:xfrm>
            <a:off x="5015674" y="4292678"/>
            <a:ext cx="2456761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ontserrat" pitchFamily="2" charset="0"/>
                <a:sym typeface="Trebuchet MS"/>
              </a:rPr>
              <a:t>Beispiel  </a:t>
            </a:r>
          </a:p>
          <a:p>
            <a: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DE" sz="1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ontserrat" pitchFamily="2" charset="0"/>
                <a:sym typeface="Trebuchet MS"/>
              </a:rPr>
              <a:t>Finance and Admin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32460DD8-31AA-73D1-DAAF-88CF74B84D2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33804" y="5399224"/>
            <a:ext cx="4094780" cy="111193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F41F2571-5782-5BFC-8618-D7E3CC8A8E43}"/>
              </a:ext>
            </a:extLst>
          </p:cNvPr>
          <p:cNvSpPr txBox="1"/>
          <p:nvPr/>
        </p:nvSpPr>
        <p:spPr>
          <a:xfrm>
            <a:off x="6408684" y="5585859"/>
            <a:ext cx="1063751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ontserrat" pitchFamily="2" charset="0"/>
                <a:sym typeface="Trebuchet MS"/>
              </a:rPr>
              <a:t>Beispiel </a:t>
            </a:r>
          </a:p>
          <a:p>
            <a: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DE" sz="1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ontserrat" pitchFamily="2" charset="0"/>
                <a:sym typeface="Trebuchet MS"/>
              </a:rPr>
              <a:t>IT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5EEB1C6B-08D3-E6D6-4B03-6C11D43C8400}"/>
              </a:ext>
            </a:extLst>
          </p:cNvPr>
          <p:cNvSpPr txBox="1"/>
          <p:nvPr/>
        </p:nvSpPr>
        <p:spPr>
          <a:xfrm>
            <a:off x="8867423" y="660095"/>
            <a:ext cx="3054680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ontserrat" pitchFamily="2" charset="0"/>
                <a:sym typeface="Trebuchet MS"/>
              </a:rPr>
              <a:t>So ist es besser: </a:t>
            </a:r>
            <a:br>
              <a:rPr kumimoji="0" lang="de-DE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ontserrat" pitchFamily="2" charset="0"/>
                <a:sym typeface="Trebuchet MS"/>
              </a:rPr>
            </a:br>
            <a:r>
              <a:rPr kumimoji="0" lang="de-DE" sz="1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ontserrat" pitchFamily="2" charset="0"/>
                <a:sym typeface="Trebuchet MS"/>
              </a:rPr>
              <a:t>priorisiert und gestaffelt</a:t>
            </a:r>
          </a:p>
        </p:txBody>
      </p:sp>
    </p:spTree>
    <p:extLst>
      <p:ext uri="{BB962C8B-B14F-4D97-AF65-F5344CB8AC3E}">
        <p14:creationId xmlns:p14="http://schemas.microsoft.com/office/powerpoint/2010/main" val="2386016120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314D54-A8AE-B017-8D29-B90DBD44A1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9CEA7DC-992A-CB57-06D3-1041AA1C42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#3 </a:t>
            </a:r>
            <a:r>
              <a:rPr lang="de-DE" dirty="0">
                <a:solidFill>
                  <a:schemeClr val="bg2">
                    <a:lumMod val="40000"/>
                    <a:lumOff val="60000"/>
                  </a:schemeClr>
                </a:solidFill>
              </a:rPr>
              <a:t>Schnell starten. </a:t>
            </a:r>
            <a:r>
              <a:rPr lang="de-DE" dirty="0"/>
              <a:t>Kontinuierlich verbessern. </a:t>
            </a:r>
          </a:p>
        </p:txBody>
      </p:sp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E65503ED-553B-5049-91E3-73DC64BFA2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6959955"/>
              </p:ext>
            </p:extLst>
          </p:nvPr>
        </p:nvGraphicFramePr>
        <p:xfrm>
          <a:off x="564706" y="1605713"/>
          <a:ext cx="10294680" cy="4485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26364">
                  <a:extLst>
                    <a:ext uri="{9D8B030D-6E8A-4147-A177-3AD203B41FA5}">
                      <a16:colId xmlns:a16="http://schemas.microsoft.com/office/drawing/2014/main" val="2041498936"/>
                    </a:ext>
                  </a:extLst>
                </a:gridCol>
                <a:gridCol w="3620976">
                  <a:extLst>
                    <a:ext uri="{9D8B030D-6E8A-4147-A177-3AD203B41FA5}">
                      <a16:colId xmlns:a16="http://schemas.microsoft.com/office/drawing/2014/main" val="3578070678"/>
                    </a:ext>
                  </a:extLst>
                </a:gridCol>
                <a:gridCol w="2573670">
                  <a:extLst>
                    <a:ext uri="{9D8B030D-6E8A-4147-A177-3AD203B41FA5}">
                      <a16:colId xmlns:a16="http://schemas.microsoft.com/office/drawing/2014/main" val="1200751895"/>
                    </a:ext>
                  </a:extLst>
                </a:gridCol>
                <a:gridCol w="2573670">
                  <a:extLst>
                    <a:ext uri="{9D8B030D-6E8A-4147-A177-3AD203B41FA5}">
                      <a16:colId xmlns:a16="http://schemas.microsoft.com/office/drawing/2014/main" val="22820800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Wer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macht was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wie oft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Mit welchem Aufwand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13472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200" dirty="0">
                          <a:latin typeface="Montserrat" pitchFamily="2" charset="0"/>
                        </a:rPr>
                        <a:t>HR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>
                          <a:latin typeface="Montserrat" pitchFamily="2" charset="0"/>
                        </a:rPr>
                        <a:t>Aktualisiert Organisation: Neuzugänge bzw. wer hat das Unternehmen verlassen, Import Urlaubs-Info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>
                          <a:latin typeface="Montserrat" pitchFamily="2" charset="0"/>
                        </a:rPr>
                        <a:t>Einmal im Monat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>
                          <a:latin typeface="Montserrat" pitchFamily="2" charset="0"/>
                        </a:rPr>
                        <a:t>15-30 Min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85977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200" dirty="0">
                          <a:latin typeface="Montserrat" pitchFamily="2" charset="0"/>
                        </a:rPr>
                        <a:t>Projektleiter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>
                          <a:latin typeface="Montserrat" pitchFamily="2" charset="0"/>
                        </a:rPr>
                        <a:t>Überprüft und aktualisiert ggf. die Eckdaten seines Projektes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>
                          <a:latin typeface="Montserrat" pitchFamily="2" charset="0"/>
                        </a:rPr>
                        <a:t>Einmal im Monat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>
                          <a:latin typeface="Montserrat" pitchFamily="2" charset="0"/>
                        </a:rPr>
                        <a:t>15-30 Min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39959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200" dirty="0">
                          <a:latin typeface="Montserrat" pitchFamily="2" charset="0"/>
                        </a:rPr>
                        <a:t>Projektleiter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>
                          <a:latin typeface="Montserrat" pitchFamily="2" charset="0"/>
                        </a:rPr>
                        <a:t>Sucht im Ressourcen-Konfliktfall mit anderen Projektleitern nach Lösungen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>
                          <a:latin typeface="Montserrat" pitchFamily="2" charset="0"/>
                        </a:rPr>
                        <a:t>Bei Bedarf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i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Montserrat" pitchFamily="2" charset="0"/>
                        </a:rPr>
                        <a:t>Individuell verschieden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97504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200" dirty="0">
                          <a:latin typeface="Montserrat" pitchFamily="2" charset="0"/>
                        </a:rPr>
                        <a:t>Projektleiter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>
                          <a:latin typeface="Montserrat" pitchFamily="2" charset="0"/>
                        </a:rPr>
                        <a:t>Sucht bei drohenden Ziel-Verfehlungen gemeinsam mit dem Team nach Lösungen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76312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dirty="0">
                          <a:latin typeface="Montserrat" pitchFamily="2" charset="0"/>
                        </a:rPr>
                        <a:t>Bei Bedarf</a:t>
                      </a:r>
                    </a:p>
                    <a:p>
                      <a:endParaRPr lang="de-DE" sz="1200" dirty="0">
                        <a:latin typeface="Montserrat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76312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b="0" i="1" u="none" strike="noStrike" cap="none" spc="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uFillTx/>
                          <a:latin typeface="Montserrat" pitchFamily="2" charset="0"/>
                          <a:ea typeface="+mn-ea"/>
                          <a:cs typeface="+mn-cs"/>
                          <a:sym typeface="Trebuchet MS"/>
                        </a:rPr>
                        <a:t>Individuell verschieden</a:t>
                      </a:r>
                    </a:p>
                    <a:p>
                      <a:endParaRPr lang="de-DE" sz="1200" dirty="0">
                        <a:latin typeface="Montserrat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02086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200" dirty="0">
                          <a:latin typeface="Montserrat" pitchFamily="2" charset="0"/>
                        </a:rPr>
                        <a:t>Gruppen- und Abteilungs-Leiter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>
                          <a:latin typeface="Montserrat" pitchFamily="2" charset="0"/>
                        </a:rPr>
                        <a:t>Überprüft und aktualisiert ggf. die von ihm für die Linientätigkeit benötigte Kapazität seiner Mitarbeiter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>
                          <a:latin typeface="Montserrat" pitchFamily="2" charset="0"/>
                        </a:rPr>
                        <a:t>Einmal im Monat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>
                          <a:latin typeface="Montserrat" pitchFamily="2" charset="0"/>
                        </a:rPr>
                        <a:t>15-30 Min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40875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200" dirty="0">
                          <a:latin typeface="Montserrat" pitchFamily="2" charset="0"/>
                        </a:rPr>
                        <a:t>Gruppen- und Abteilungs-Leiter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>
                          <a:latin typeface="Montserrat" pitchFamily="2" charset="0"/>
                        </a:rPr>
                        <a:t>Moderiert im Konfliktfall zwischen Projektleitern, wenn diese zu keiner Lösung gekommen sind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>
                          <a:latin typeface="Montserrat" pitchFamily="2" charset="0"/>
                        </a:rPr>
                        <a:t>Bei Bedarf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76312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de-DE" sz="1200" b="0" i="1" u="none" strike="noStrike" cap="none" spc="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uFillTx/>
                          <a:latin typeface="Montserrat" pitchFamily="2" charset="0"/>
                          <a:ea typeface="+mn-ea"/>
                          <a:cs typeface="+mn-cs"/>
                          <a:sym typeface="Trebuchet MS"/>
                        </a:rPr>
                        <a:t>Individuell verschieden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86371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200" dirty="0">
                          <a:latin typeface="Montserrat" pitchFamily="2" charset="0"/>
                        </a:rPr>
                        <a:t>Management und PMO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>
                          <a:latin typeface="Montserrat" pitchFamily="2" charset="0"/>
                        </a:rPr>
                        <a:t>Besprechen regelmäßig in einem Portfolio Steuerkreis die kritischen Top X Projekte, die neu anstehenden Projekte und die Portfolio Kennzahlen zu Profitabilität , Strategie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>
                          <a:latin typeface="Montserrat" pitchFamily="2" charset="0"/>
                        </a:rPr>
                        <a:t>Einmal im Monat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>
                          <a:latin typeface="Montserrat" pitchFamily="2" charset="0"/>
                        </a:rPr>
                        <a:t>90 – 120 Min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43063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31800821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62E813-59DA-DFDA-4734-498343EC3D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19D5CF-6864-C4B0-A427-E6E6F2DB44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#4 </a:t>
            </a:r>
            <a:r>
              <a:rPr lang="de-DE" sz="3200" b="1" dirty="0">
                <a:solidFill>
                  <a:srgbClr val="458CCB"/>
                </a:solidFill>
                <a:latin typeface="Montserrat" pitchFamily="2" charset="0"/>
              </a:rPr>
              <a:t>Visualisierung für ein gemeinsames Verständnis</a:t>
            </a:r>
            <a:r>
              <a:rPr lang="de-DE" dirty="0"/>
              <a:t>. 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E8473CE6-4549-1482-882E-CBB476B19221}"/>
              </a:ext>
            </a:extLst>
          </p:cNvPr>
          <p:cNvSpPr txBox="1"/>
          <p:nvPr/>
        </p:nvSpPr>
        <p:spPr>
          <a:xfrm>
            <a:off x="206965" y="1374700"/>
            <a:ext cx="8164401" cy="5001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algn="l" fontAlgn="base">
              <a:spcAft>
                <a:spcPts val="1500"/>
              </a:spcAft>
            </a:pPr>
            <a:r>
              <a:rPr lang="en-US" sz="1400" b="1" i="0" dirty="0" err="1">
                <a:solidFill>
                  <a:srgbClr val="458CCB"/>
                </a:solidFill>
                <a:effectLst/>
                <a:latin typeface="Montserrat" pitchFamily="2" charset="0"/>
              </a:rPr>
              <a:t>Welche</a:t>
            </a:r>
            <a:r>
              <a:rPr lang="en-US" sz="1400" b="1" i="0" dirty="0">
                <a:solidFill>
                  <a:srgbClr val="458CCB"/>
                </a:solidFill>
                <a:effectLst/>
                <a:latin typeface="Montserrat" pitchFamily="2" charset="0"/>
              </a:rPr>
              <a:t> </a:t>
            </a:r>
            <a:r>
              <a:rPr lang="en-US" sz="1400" b="1" i="0" dirty="0" err="1">
                <a:solidFill>
                  <a:srgbClr val="458CCB"/>
                </a:solidFill>
                <a:effectLst/>
                <a:latin typeface="Montserrat" pitchFamily="2" charset="0"/>
              </a:rPr>
              <a:t>Programme</a:t>
            </a:r>
            <a:r>
              <a:rPr lang="en-US" sz="1400" b="1" i="0" dirty="0">
                <a:solidFill>
                  <a:srgbClr val="458CCB"/>
                </a:solidFill>
                <a:effectLst/>
                <a:latin typeface="Montserrat" pitchFamily="2" charset="0"/>
              </a:rPr>
              <a:t> &amp; </a:t>
            </a:r>
            <a:r>
              <a:rPr lang="en-US" sz="1400" b="1" i="0" dirty="0" err="1">
                <a:solidFill>
                  <a:srgbClr val="458CCB"/>
                </a:solidFill>
                <a:effectLst/>
                <a:latin typeface="Montserrat" pitchFamily="2" charset="0"/>
              </a:rPr>
              <a:t>Projekte</a:t>
            </a:r>
            <a:r>
              <a:rPr lang="en-US" sz="1400" b="1" i="0" dirty="0">
                <a:solidFill>
                  <a:srgbClr val="458CCB"/>
                </a:solidFill>
                <a:effectLst/>
                <a:latin typeface="Montserrat" pitchFamily="2" charset="0"/>
              </a:rPr>
              <a:t> </a:t>
            </a:r>
            <a:r>
              <a:rPr lang="en-US" sz="1400" b="1" i="0" dirty="0" err="1">
                <a:solidFill>
                  <a:srgbClr val="458CCB"/>
                </a:solidFill>
                <a:effectLst/>
                <a:latin typeface="Montserrat" pitchFamily="2" charset="0"/>
              </a:rPr>
              <a:t>sind</a:t>
            </a:r>
            <a:r>
              <a:rPr lang="en-US" sz="1400" b="1" i="0" dirty="0">
                <a:solidFill>
                  <a:srgbClr val="458CCB"/>
                </a:solidFill>
                <a:effectLst/>
                <a:latin typeface="Montserrat" pitchFamily="2" charset="0"/>
              </a:rPr>
              <a:t> </a:t>
            </a:r>
            <a:r>
              <a:rPr lang="en-US" sz="1400" b="1" i="0" dirty="0" err="1">
                <a:solidFill>
                  <a:srgbClr val="458CCB"/>
                </a:solidFill>
                <a:effectLst/>
                <a:latin typeface="Montserrat" pitchFamily="2" charset="0"/>
              </a:rPr>
              <a:t>beauftragt</a:t>
            </a:r>
            <a:r>
              <a:rPr lang="en-US" sz="1400" b="1" i="0" dirty="0">
                <a:solidFill>
                  <a:srgbClr val="458CCB"/>
                </a:solidFill>
                <a:effectLst/>
                <a:latin typeface="Montserrat" pitchFamily="2" charset="0"/>
              </a:rPr>
              <a:t> </a:t>
            </a:r>
            <a:r>
              <a:rPr lang="en-US" sz="1400" b="1" i="0" dirty="0" err="1">
                <a:solidFill>
                  <a:srgbClr val="458CCB"/>
                </a:solidFill>
                <a:effectLst/>
                <a:latin typeface="Montserrat" pitchFamily="2" charset="0"/>
              </a:rPr>
              <a:t>bzw</a:t>
            </a:r>
            <a:r>
              <a:rPr lang="en-US" sz="1400" b="1" i="0" dirty="0">
                <a:solidFill>
                  <a:srgbClr val="458CCB"/>
                </a:solidFill>
                <a:effectLst/>
                <a:latin typeface="Montserrat" pitchFamily="2" charset="0"/>
              </a:rPr>
              <a:t>. in Pipeline?</a:t>
            </a:r>
          </a:p>
        </p:txBody>
      </p:sp>
      <p:pic>
        <p:nvPicPr>
          <p:cNvPr id="7" name="Grafik 6">
            <a:hlinkClick r:id="rId2"/>
            <a:extLst>
              <a:ext uri="{FF2B5EF4-FFF2-40B4-BE49-F238E27FC236}">
                <a16:creationId xmlns:a16="http://schemas.microsoft.com/office/drawing/2014/main" id="{067D4B1F-62A2-845C-5382-E33C736294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965" y="1874835"/>
            <a:ext cx="10263963" cy="4887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245222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1CC857-9DCA-A5B9-8638-6A539672B4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A4802E4-31DD-AE03-3ADD-66D8DBA8A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#4 </a:t>
            </a:r>
            <a:r>
              <a:rPr lang="de-DE" sz="3200" b="1" dirty="0">
                <a:solidFill>
                  <a:srgbClr val="458CCB"/>
                </a:solidFill>
                <a:latin typeface="Montserrat" pitchFamily="2" charset="0"/>
              </a:rPr>
              <a:t>Visualisierung für ein gemeinsames Verständnis</a:t>
            </a:r>
            <a:r>
              <a:rPr lang="de-DE" dirty="0"/>
              <a:t>. 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EE125ED5-ECC4-2B4F-722C-9E3FEDF22214}"/>
              </a:ext>
            </a:extLst>
          </p:cNvPr>
          <p:cNvSpPr txBox="1"/>
          <p:nvPr/>
        </p:nvSpPr>
        <p:spPr>
          <a:xfrm>
            <a:off x="206965" y="1374700"/>
            <a:ext cx="11546592" cy="5001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algn="l" fontAlgn="base">
              <a:spcAft>
                <a:spcPts val="1500"/>
              </a:spcAft>
            </a:pPr>
            <a:r>
              <a:rPr lang="en-US" sz="1400" b="1" i="0" dirty="0">
                <a:solidFill>
                  <a:srgbClr val="458CCB"/>
                </a:solidFill>
                <a:effectLst/>
                <a:latin typeface="Montserrat" pitchFamily="2" charset="0"/>
              </a:rPr>
              <a:t>Kanban Board </a:t>
            </a:r>
            <a:r>
              <a:rPr lang="en-US" sz="1400" b="1" i="0" dirty="0" err="1">
                <a:solidFill>
                  <a:srgbClr val="458CCB"/>
                </a:solidFill>
                <a:effectLst/>
                <a:latin typeface="Montserrat" pitchFamily="2" charset="0"/>
              </a:rPr>
              <a:t>mit</a:t>
            </a:r>
            <a:r>
              <a:rPr lang="en-US" sz="1400" b="1" i="0" dirty="0">
                <a:solidFill>
                  <a:srgbClr val="458CCB"/>
                </a:solidFill>
                <a:effectLst/>
                <a:latin typeface="Montserrat" pitchFamily="2" charset="0"/>
              </a:rPr>
              <a:t> den Projekt-</a:t>
            </a:r>
            <a:r>
              <a:rPr lang="en-US" sz="1400" b="1" i="0" dirty="0" err="1">
                <a:solidFill>
                  <a:srgbClr val="458CCB"/>
                </a:solidFill>
                <a:effectLst/>
                <a:latin typeface="Montserrat" pitchFamily="2" charset="0"/>
              </a:rPr>
              <a:t>Lebenszyklus</a:t>
            </a:r>
            <a:r>
              <a:rPr lang="en-US" sz="1400" b="1" i="0" dirty="0">
                <a:solidFill>
                  <a:srgbClr val="458CCB"/>
                </a:solidFill>
                <a:effectLst/>
                <a:latin typeface="Montserrat" pitchFamily="2" charset="0"/>
              </a:rPr>
              <a:t> </a:t>
            </a:r>
            <a:r>
              <a:rPr lang="en-US" sz="1400" b="1" i="0" dirty="0" err="1">
                <a:solidFill>
                  <a:srgbClr val="458CCB"/>
                </a:solidFill>
                <a:effectLst/>
                <a:latin typeface="Montserrat" pitchFamily="2" charset="0"/>
              </a:rPr>
              <a:t>Phasen</a:t>
            </a:r>
            <a:r>
              <a:rPr lang="en-US" sz="1400" b="1" i="0" dirty="0">
                <a:solidFill>
                  <a:srgbClr val="458CCB"/>
                </a:solidFill>
                <a:effectLst/>
                <a:latin typeface="Montserrat" pitchFamily="2" charset="0"/>
              </a:rPr>
              <a:t> und </a:t>
            </a:r>
            <a:r>
              <a:rPr lang="en-US" sz="1400" b="1" i="0" dirty="0" err="1">
                <a:solidFill>
                  <a:srgbClr val="458CCB"/>
                </a:solidFill>
                <a:effectLst/>
                <a:latin typeface="Montserrat" pitchFamily="2" charset="0"/>
              </a:rPr>
              <a:t>verschiedenen</a:t>
            </a:r>
            <a:r>
              <a:rPr lang="en-US" sz="1400" b="1" i="0" dirty="0">
                <a:solidFill>
                  <a:srgbClr val="458CCB"/>
                </a:solidFill>
                <a:effectLst/>
                <a:latin typeface="Montserrat" pitchFamily="2" charset="0"/>
              </a:rPr>
              <a:t> </a:t>
            </a:r>
            <a:r>
              <a:rPr lang="en-US" sz="1400" b="1" i="0" dirty="0" err="1">
                <a:solidFill>
                  <a:srgbClr val="458CCB"/>
                </a:solidFill>
                <a:effectLst/>
                <a:latin typeface="Montserrat" pitchFamily="2" charset="0"/>
              </a:rPr>
              <a:t>Priorisierungs-Möglichkeiten</a:t>
            </a:r>
            <a:endParaRPr lang="en-US" sz="1400" b="1" i="0" dirty="0">
              <a:solidFill>
                <a:srgbClr val="458CCB"/>
              </a:solidFill>
              <a:effectLst/>
              <a:latin typeface="Montserrat" pitchFamily="2" charset="0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68503002-F354-64AB-F5E4-111F615AB6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623" y="1874835"/>
            <a:ext cx="10285228" cy="5076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202691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68DAF3-7713-FB4E-DFBB-67AB473C4A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CD7105D-7CB4-B7A6-84C9-3751C790BB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#4 </a:t>
            </a:r>
            <a:r>
              <a:rPr lang="de-DE" sz="3200" b="1" dirty="0">
                <a:solidFill>
                  <a:srgbClr val="458CCB"/>
                </a:solidFill>
                <a:latin typeface="Montserrat" pitchFamily="2" charset="0"/>
              </a:rPr>
              <a:t>Visualisierung für ein gemeinsames Verständnis</a:t>
            </a:r>
            <a:r>
              <a:rPr lang="de-DE" dirty="0"/>
              <a:t>. 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8E677A79-8388-9E3B-50BB-4AB513A49F20}"/>
              </a:ext>
            </a:extLst>
          </p:cNvPr>
          <p:cNvSpPr txBox="1"/>
          <p:nvPr/>
        </p:nvSpPr>
        <p:spPr>
          <a:xfrm>
            <a:off x="206965" y="1374700"/>
            <a:ext cx="8164401" cy="5001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algn="l" fontAlgn="base">
              <a:spcAft>
                <a:spcPts val="1500"/>
              </a:spcAft>
            </a:pPr>
            <a:r>
              <a:rPr lang="en-US" sz="1400" b="1" i="0" dirty="0" err="1">
                <a:solidFill>
                  <a:srgbClr val="458CCB"/>
                </a:solidFill>
                <a:effectLst/>
                <a:latin typeface="Montserrat" pitchFamily="2" charset="0"/>
              </a:rPr>
              <a:t>Welche</a:t>
            </a:r>
            <a:r>
              <a:rPr lang="en-US" sz="1400" b="1" i="0" dirty="0">
                <a:solidFill>
                  <a:srgbClr val="458CCB"/>
                </a:solidFill>
                <a:effectLst/>
                <a:latin typeface="Montserrat" pitchFamily="2" charset="0"/>
              </a:rPr>
              <a:t> </a:t>
            </a:r>
            <a:r>
              <a:rPr lang="en-US" sz="1400" b="1" i="0" dirty="0" err="1">
                <a:solidFill>
                  <a:srgbClr val="458CCB"/>
                </a:solidFill>
                <a:effectLst/>
                <a:latin typeface="Montserrat" pitchFamily="2" charset="0"/>
              </a:rPr>
              <a:t>Projekte</a:t>
            </a:r>
            <a:r>
              <a:rPr lang="en-US" sz="1400" b="1" i="0" dirty="0">
                <a:solidFill>
                  <a:srgbClr val="458CCB"/>
                </a:solidFill>
                <a:effectLst/>
                <a:latin typeface="Montserrat" pitchFamily="2" charset="0"/>
              </a:rPr>
              <a:t> </a:t>
            </a:r>
            <a:r>
              <a:rPr lang="en-US" sz="1400" b="1" i="0" dirty="0" err="1">
                <a:solidFill>
                  <a:srgbClr val="458CCB"/>
                </a:solidFill>
                <a:effectLst/>
                <a:latin typeface="Montserrat" pitchFamily="2" charset="0"/>
              </a:rPr>
              <a:t>laufen</a:t>
            </a:r>
            <a:r>
              <a:rPr lang="en-US" sz="1400" b="1" i="0" dirty="0">
                <a:solidFill>
                  <a:srgbClr val="458CCB"/>
                </a:solidFill>
                <a:effectLst/>
                <a:latin typeface="Montserrat" pitchFamily="2" charset="0"/>
              </a:rPr>
              <a:t> </a:t>
            </a:r>
            <a:r>
              <a:rPr lang="en-US" sz="1400" b="1" i="0" dirty="0" err="1">
                <a:solidFill>
                  <a:srgbClr val="458CCB"/>
                </a:solidFill>
                <a:effectLst/>
                <a:latin typeface="Montserrat" pitchFamily="2" charset="0"/>
              </a:rPr>
              <a:t>besser</a:t>
            </a:r>
            <a:r>
              <a:rPr lang="en-US" sz="1400" b="1" i="0" dirty="0">
                <a:solidFill>
                  <a:srgbClr val="458CCB"/>
                </a:solidFill>
                <a:effectLst/>
                <a:latin typeface="Montserrat" pitchFamily="2" charset="0"/>
              </a:rPr>
              <a:t> / </a:t>
            </a:r>
            <a:r>
              <a:rPr lang="en-US" sz="1400" b="1" i="0" dirty="0" err="1">
                <a:solidFill>
                  <a:srgbClr val="458CCB"/>
                </a:solidFill>
                <a:effectLst/>
                <a:latin typeface="Montserrat" pitchFamily="2" charset="0"/>
              </a:rPr>
              <a:t>schlechter</a:t>
            </a:r>
            <a:r>
              <a:rPr lang="en-US" sz="1400" b="1" i="0" dirty="0">
                <a:solidFill>
                  <a:srgbClr val="458CCB"/>
                </a:solidFill>
                <a:effectLst/>
                <a:latin typeface="Montserrat" pitchFamily="2" charset="0"/>
              </a:rPr>
              <a:t> </a:t>
            </a:r>
            <a:r>
              <a:rPr lang="en-US" sz="1400" b="1" i="0" dirty="0" err="1">
                <a:solidFill>
                  <a:srgbClr val="458CCB"/>
                </a:solidFill>
                <a:effectLst/>
                <a:latin typeface="Montserrat" pitchFamily="2" charset="0"/>
              </a:rPr>
              <a:t>als</a:t>
            </a:r>
            <a:r>
              <a:rPr lang="en-US" sz="1400" b="1" i="0" dirty="0">
                <a:solidFill>
                  <a:srgbClr val="458CCB"/>
                </a:solidFill>
                <a:effectLst/>
                <a:latin typeface="Montserrat" pitchFamily="2" charset="0"/>
              </a:rPr>
              <a:t> </a:t>
            </a:r>
            <a:r>
              <a:rPr lang="en-US" sz="1400" b="1" i="0" dirty="0" err="1">
                <a:solidFill>
                  <a:srgbClr val="458CCB"/>
                </a:solidFill>
                <a:effectLst/>
                <a:latin typeface="Montserrat" pitchFamily="2" charset="0"/>
              </a:rPr>
              <a:t>geplant</a:t>
            </a:r>
            <a:r>
              <a:rPr lang="en-US" sz="1400" b="1" i="0" dirty="0">
                <a:solidFill>
                  <a:srgbClr val="458CCB"/>
                </a:solidFill>
                <a:effectLst/>
                <a:latin typeface="Montserrat" pitchFamily="2" charset="0"/>
              </a:rPr>
              <a:t> ? </a:t>
            </a:r>
          </a:p>
        </p:txBody>
      </p:sp>
      <p:pic>
        <p:nvPicPr>
          <p:cNvPr id="5" name="Grafik 4">
            <a:hlinkClick r:id="rId2"/>
            <a:extLst>
              <a:ext uri="{FF2B5EF4-FFF2-40B4-BE49-F238E27FC236}">
                <a16:creationId xmlns:a16="http://schemas.microsoft.com/office/drawing/2014/main" id="{9D12EEBF-6E9D-6F57-5F79-6A0977136D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69" y="1874835"/>
            <a:ext cx="10030047" cy="459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969307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633301-7E30-F662-B691-267ED771C4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906D871-029A-7624-B888-4357E6E1F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#4 </a:t>
            </a:r>
            <a:r>
              <a:rPr lang="de-DE" sz="3200" b="1" dirty="0">
                <a:solidFill>
                  <a:srgbClr val="458CCB"/>
                </a:solidFill>
                <a:latin typeface="Montserrat" pitchFamily="2" charset="0"/>
              </a:rPr>
              <a:t>Visualisierung für ein gemeinsames Verständnis</a:t>
            </a:r>
            <a:r>
              <a:rPr lang="de-DE" dirty="0"/>
              <a:t>. 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E719268-73AF-BF10-AFAB-285D27D4E080}"/>
              </a:ext>
            </a:extLst>
          </p:cNvPr>
          <p:cNvSpPr txBox="1"/>
          <p:nvPr/>
        </p:nvSpPr>
        <p:spPr>
          <a:xfrm>
            <a:off x="206965" y="1374700"/>
            <a:ext cx="11361258" cy="5001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algn="l" fontAlgn="base">
              <a:spcAft>
                <a:spcPts val="1500"/>
              </a:spcAft>
            </a:pPr>
            <a:r>
              <a:rPr lang="en-US" sz="1400" b="1" dirty="0">
                <a:solidFill>
                  <a:srgbClr val="458CCB"/>
                </a:solidFill>
                <a:latin typeface="Montserrat" pitchFamily="2" charset="0"/>
              </a:rPr>
              <a:t>Wie </a:t>
            </a:r>
            <a:r>
              <a:rPr lang="en-US" sz="1400" b="1" dirty="0" err="1">
                <a:solidFill>
                  <a:srgbClr val="458CCB"/>
                </a:solidFill>
                <a:latin typeface="Montserrat" pitchFamily="2" charset="0"/>
              </a:rPr>
              <a:t>sieht</a:t>
            </a:r>
            <a:r>
              <a:rPr lang="en-US" sz="1400" b="1" dirty="0">
                <a:solidFill>
                  <a:srgbClr val="458CCB"/>
                </a:solidFill>
                <a:latin typeface="Montserrat" pitchFamily="2" charset="0"/>
              </a:rPr>
              <a:t> die </a:t>
            </a:r>
            <a:r>
              <a:rPr lang="en-US" sz="1400" b="1" dirty="0" err="1">
                <a:solidFill>
                  <a:srgbClr val="458CCB"/>
                </a:solidFill>
                <a:latin typeface="Montserrat" pitchFamily="2" charset="0"/>
              </a:rPr>
              <a:t>Auslastung</a:t>
            </a:r>
            <a:r>
              <a:rPr lang="en-US" sz="1400" b="1" dirty="0">
                <a:solidFill>
                  <a:srgbClr val="458CCB"/>
                </a:solidFill>
                <a:latin typeface="Montserrat" pitchFamily="2" charset="0"/>
              </a:rPr>
              <a:t> </a:t>
            </a:r>
            <a:r>
              <a:rPr lang="en-US" sz="1400" b="1" dirty="0" err="1">
                <a:solidFill>
                  <a:srgbClr val="458CCB"/>
                </a:solidFill>
                <a:latin typeface="Montserrat" pitchFamily="2" charset="0"/>
              </a:rPr>
              <a:t>aus</a:t>
            </a:r>
            <a:r>
              <a:rPr lang="en-US" sz="1400" b="1" dirty="0">
                <a:solidFill>
                  <a:srgbClr val="458CCB"/>
                </a:solidFill>
                <a:latin typeface="Montserrat" pitchFamily="2" charset="0"/>
              </a:rPr>
              <a:t> – </a:t>
            </a:r>
            <a:r>
              <a:rPr lang="en-US" sz="1400" b="1" dirty="0" err="1">
                <a:solidFill>
                  <a:srgbClr val="458CCB"/>
                </a:solidFill>
                <a:latin typeface="Montserrat" pitchFamily="2" charset="0"/>
              </a:rPr>
              <a:t>Abteilungen</a:t>
            </a:r>
            <a:r>
              <a:rPr lang="en-US" sz="1400" b="1" dirty="0">
                <a:solidFill>
                  <a:srgbClr val="458CCB"/>
                </a:solidFill>
                <a:latin typeface="Montserrat" pitchFamily="2" charset="0"/>
              </a:rPr>
              <a:t> / Gruppen / </a:t>
            </a:r>
            <a:r>
              <a:rPr lang="en-US" sz="1400" b="1" dirty="0" err="1">
                <a:solidFill>
                  <a:srgbClr val="458CCB"/>
                </a:solidFill>
                <a:latin typeface="Montserrat" pitchFamily="2" charset="0"/>
              </a:rPr>
              <a:t>Personen</a:t>
            </a:r>
            <a:r>
              <a:rPr lang="en-US" sz="1400" b="1" dirty="0">
                <a:solidFill>
                  <a:srgbClr val="458CCB"/>
                </a:solidFill>
                <a:latin typeface="Montserrat" pitchFamily="2" charset="0"/>
              </a:rPr>
              <a:t>. Welches Projekt </a:t>
            </a:r>
            <a:r>
              <a:rPr lang="en-US" sz="1400" b="1" dirty="0" err="1">
                <a:solidFill>
                  <a:srgbClr val="458CCB"/>
                </a:solidFill>
                <a:latin typeface="Montserrat" pitchFamily="2" charset="0"/>
              </a:rPr>
              <a:t>trägt</a:t>
            </a:r>
            <a:r>
              <a:rPr lang="en-US" sz="1400" b="1" dirty="0">
                <a:solidFill>
                  <a:srgbClr val="458CCB"/>
                </a:solidFill>
                <a:latin typeface="Montserrat" pitchFamily="2" charset="0"/>
              </a:rPr>
              <a:t> </a:t>
            </a:r>
            <a:r>
              <a:rPr lang="en-US" sz="1400" b="1" dirty="0" err="1">
                <a:solidFill>
                  <a:srgbClr val="458CCB"/>
                </a:solidFill>
                <a:latin typeface="Montserrat" pitchFamily="2" charset="0"/>
              </a:rPr>
              <a:t>wieviel</a:t>
            </a:r>
            <a:r>
              <a:rPr lang="en-US" sz="1400" b="1" dirty="0">
                <a:solidFill>
                  <a:srgbClr val="458CCB"/>
                </a:solidFill>
                <a:latin typeface="Montserrat" pitchFamily="2" charset="0"/>
              </a:rPr>
              <a:t> </a:t>
            </a:r>
            <a:r>
              <a:rPr lang="en-US" sz="1400" b="1" dirty="0" err="1">
                <a:solidFill>
                  <a:srgbClr val="458CCB"/>
                </a:solidFill>
                <a:latin typeface="Montserrat" pitchFamily="2" charset="0"/>
              </a:rPr>
              <a:t>bei</a:t>
            </a:r>
            <a:r>
              <a:rPr lang="en-US" sz="1400" b="1" dirty="0">
                <a:solidFill>
                  <a:srgbClr val="458CCB"/>
                </a:solidFill>
                <a:latin typeface="Montserrat" pitchFamily="2" charset="0"/>
              </a:rPr>
              <a:t>?   </a:t>
            </a:r>
            <a:endParaRPr lang="en-US" sz="1400" b="1" i="0" dirty="0">
              <a:solidFill>
                <a:srgbClr val="458CCB"/>
              </a:solidFill>
              <a:effectLst/>
              <a:latin typeface="Montserrat" pitchFamily="2" charset="0"/>
            </a:endParaRPr>
          </a:p>
        </p:txBody>
      </p:sp>
      <p:pic>
        <p:nvPicPr>
          <p:cNvPr id="6" name="Grafik 5" descr="Ein Bild, das Text, Screenshot, Schrift, Diagramm enthält.&#10;&#10;KI-generierte Inhalte können fehlerhaft sein.">
            <a:extLst>
              <a:ext uri="{FF2B5EF4-FFF2-40B4-BE49-F238E27FC236}">
                <a16:creationId xmlns:a16="http://schemas.microsoft.com/office/drawing/2014/main" id="{BB459D29-E62C-7941-2706-0AAB866766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181" r="1279" b="6460"/>
          <a:stretch/>
        </p:blipFill>
        <p:spPr>
          <a:xfrm>
            <a:off x="0" y="1671470"/>
            <a:ext cx="10809767" cy="4764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519874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598986-EFAF-D7A0-FA19-E9981BE581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1E1EEB0-C87F-E1DA-581B-82F336801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#4 </a:t>
            </a:r>
            <a:r>
              <a:rPr lang="de-DE" sz="3200" b="1" dirty="0">
                <a:solidFill>
                  <a:srgbClr val="458CCB"/>
                </a:solidFill>
                <a:latin typeface="Montserrat" pitchFamily="2" charset="0"/>
              </a:rPr>
              <a:t>Visualisierung für ein gemeinsames Verständnis</a:t>
            </a:r>
            <a:r>
              <a:rPr lang="de-DE" dirty="0"/>
              <a:t>. 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096A7258-42B2-5EB8-651E-A14B4236B8BB}"/>
              </a:ext>
            </a:extLst>
          </p:cNvPr>
          <p:cNvSpPr txBox="1"/>
          <p:nvPr/>
        </p:nvSpPr>
        <p:spPr>
          <a:xfrm>
            <a:off x="206965" y="1374700"/>
            <a:ext cx="11361258" cy="71557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algn="l" fontAlgn="base">
              <a:spcAft>
                <a:spcPts val="1500"/>
              </a:spcAft>
            </a:pPr>
            <a:r>
              <a:rPr lang="en-US" sz="1400" b="1" dirty="0">
                <a:solidFill>
                  <a:srgbClr val="458CCB"/>
                </a:solidFill>
                <a:latin typeface="Montserrat" pitchFamily="2" charset="0"/>
              </a:rPr>
              <a:t>Auf </a:t>
            </a:r>
            <a:r>
              <a:rPr lang="en-US" sz="1400" b="1" dirty="0" err="1">
                <a:solidFill>
                  <a:srgbClr val="458CCB"/>
                </a:solidFill>
                <a:latin typeface="Montserrat" pitchFamily="2" charset="0"/>
              </a:rPr>
              <a:t>einen</a:t>
            </a:r>
            <a:r>
              <a:rPr lang="en-US" sz="1400" b="1" dirty="0">
                <a:solidFill>
                  <a:srgbClr val="458CCB"/>
                </a:solidFill>
                <a:latin typeface="Montserrat" pitchFamily="2" charset="0"/>
              </a:rPr>
              <a:t> Blick: </a:t>
            </a:r>
            <a:r>
              <a:rPr lang="en-US" sz="1400" b="1" dirty="0" err="1">
                <a:solidFill>
                  <a:srgbClr val="458CCB"/>
                </a:solidFill>
                <a:latin typeface="Montserrat" pitchFamily="2" charset="0"/>
              </a:rPr>
              <a:t>welche</a:t>
            </a:r>
            <a:r>
              <a:rPr lang="en-US" sz="1400" b="1" dirty="0">
                <a:solidFill>
                  <a:srgbClr val="458CCB"/>
                </a:solidFill>
                <a:latin typeface="Montserrat" pitchFamily="2" charset="0"/>
              </a:rPr>
              <a:t> </a:t>
            </a:r>
            <a:r>
              <a:rPr lang="en-US" sz="1400" b="1" dirty="0" err="1">
                <a:solidFill>
                  <a:srgbClr val="458CCB"/>
                </a:solidFill>
                <a:latin typeface="Montserrat" pitchFamily="2" charset="0"/>
              </a:rPr>
              <a:t>Abteilung</a:t>
            </a:r>
            <a:r>
              <a:rPr lang="en-US" sz="1400" b="1" dirty="0">
                <a:solidFill>
                  <a:srgbClr val="458CCB"/>
                </a:solidFill>
                <a:latin typeface="Montserrat" pitchFamily="2" charset="0"/>
              </a:rPr>
              <a:t> </a:t>
            </a:r>
            <a:r>
              <a:rPr lang="en-US" sz="1400" b="1" dirty="0" err="1">
                <a:solidFill>
                  <a:srgbClr val="458CCB"/>
                </a:solidFill>
                <a:latin typeface="Montserrat" pitchFamily="2" charset="0"/>
              </a:rPr>
              <a:t>ist</a:t>
            </a:r>
            <a:r>
              <a:rPr lang="en-US" sz="1400" b="1" dirty="0">
                <a:solidFill>
                  <a:srgbClr val="458CCB"/>
                </a:solidFill>
                <a:latin typeface="Montserrat" pitchFamily="2" charset="0"/>
              </a:rPr>
              <a:t> </a:t>
            </a:r>
            <a:r>
              <a:rPr lang="en-US" sz="1400" b="1" dirty="0" err="1">
                <a:solidFill>
                  <a:srgbClr val="458CCB"/>
                </a:solidFill>
                <a:latin typeface="Montserrat" pitchFamily="2" charset="0"/>
              </a:rPr>
              <a:t>überlastet</a:t>
            </a:r>
            <a:r>
              <a:rPr lang="en-US" sz="1400" b="1" dirty="0">
                <a:solidFill>
                  <a:srgbClr val="458CCB"/>
                </a:solidFill>
                <a:latin typeface="Montserrat" pitchFamily="2" charset="0"/>
              </a:rPr>
              <a:t> </a:t>
            </a:r>
            <a:r>
              <a:rPr lang="en-US" sz="1400" b="1" dirty="0" err="1">
                <a:solidFill>
                  <a:srgbClr val="458CCB"/>
                </a:solidFill>
                <a:latin typeface="Montserrat" pitchFamily="2" charset="0"/>
              </a:rPr>
              <a:t>bzw</a:t>
            </a:r>
            <a:r>
              <a:rPr lang="en-US" sz="1400" b="1" dirty="0">
                <a:solidFill>
                  <a:srgbClr val="458CCB"/>
                </a:solidFill>
                <a:latin typeface="Montserrat" pitchFamily="2" charset="0"/>
              </a:rPr>
              <a:t> hat </a:t>
            </a:r>
            <a:r>
              <a:rPr lang="en-US" sz="1400" b="1" dirty="0" err="1">
                <a:solidFill>
                  <a:srgbClr val="458CCB"/>
                </a:solidFill>
                <a:latin typeface="Montserrat" pitchFamily="2" charset="0"/>
              </a:rPr>
              <a:t>noch</a:t>
            </a:r>
            <a:r>
              <a:rPr lang="en-US" sz="1400" b="1" dirty="0">
                <a:solidFill>
                  <a:srgbClr val="458CCB"/>
                </a:solidFill>
                <a:latin typeface="Montserrat" pitchFamily="2" charset="0"/>
              </a:rPr>
              <a:t> </a:t>
            </a:r>
            <a:r>
              <a:rPr lang="en-US" sz="1400" b="1" dirty="0" err="1">
                <a:solidFill>
                  <a:srgbClr val="458CCB"/>
                </a:solidFill>
                <a:latin typeface="Montserrat" pitchFamily="2" charset="0"/>
              </a:rPr>
              <a:t>freie</a:t>
            </a:r>
            <a:r>
              <a:rPr lang="en-US" sz="1400" b="1" dirty="0">
                <a:solidFill>
                  <a:srgbClr val="458CCB"/>
                </a:solidFill>
                <a:latin typeface="Montserrat" pitchFamily="2" charset="0"/>
              </a:rPr>
              <a:t> </a:t>
            </a:r>
            <a:r>
              <a:rPr lang="en-US" sz="1400" b="1" dirty="0" err="1">
                <a:solidFill>
                  <a:srgbClr val="458CCB"/>
                </a:solidFill>
                <a:latin typeface="Montserrat" pitchFamily="2" charset="0"/>
              </a:rPr>
              <a:t>Kapazität</a:t>
            </a:r>
            <a:r>
              <a:rPr lang="en-US" sz="1400" b="1" dirty="0">
                <a:solidFill>
                  <a:srgbClr val="458CCB"/>
                </a:solidFill>
                <a:latin typeface="Montserrat" pitchFamily="2" charset="0"/>
              </a:rPr>
              <a:t>? </a:t>
            </a:r>
            <a:r>
              <a:rPr lang="en-US" sz="1400" b="1" dirty="0" err="1">
                <a:solidFill>
                  <a:srgbClr val="458CCB"/>
                </a:solidFill>
                <a:latin typeface="Montserrat" pitchFamily="2" charset="0"/>
              </a:rPr>
              <a:t>Darstellung</a:t>
            </a:r>
            <a:r>
              <a:rPr lang="en-US" sz="1400" b="1" dirty="0">
                <a:solidFill>
                  <a:srgbClr val="458CCB"/>
                </a:solidFill>
                <a:latin typeface="Montserrat" pitchFamily="2" charset="0"/>
              </a:rPr>
              <a:t> </a:t>
            </a:r>
            <a:r>
              <a:rPr lang="en-US" sz="1400" b="1" dirty="0" err="1">
                <a:solidFill>
                  <a:srgbClr val="458CCB"/>
                </a:solidFill>
                <a:latin typeface="Montserrat" pitchFamily="2" charset="0"/>
              </a:rPr>
              <a:t>aggregierte</a:t>
            </a:r>
            <a:r>
              <a:rPr lang="en-US" sz="1400" b="1" dirty="0">
                <a:solidFill>
                  <a:srgbClr val="458CCB"/>
                </a:solidFill>
                <a:latin typeface="Montserrat" pitchFamily="2" charset="0"/>
              </a:rPr>
              <a:t> </a:t>
            </a:r>
            <a:r>
              <a:rPr lang="en-US" sz="1400" b="1" dirty="0" err="1">
                <a:solidFill>
                  <a:srgbClr val="458CCB"/>
                </a:solidFill>
                <a:latin typeface="Montserrat" pitchFamily="2" charset="0"/>
              </a:rPr>
              <a:t>Ist</a:t>
            </a:r>
            <a:r>
              <a:rPr lang="en-US" sz="1400" b="1" dirty="0">
                <a:solidFill>
                  <a:srgbClr val="458CCB"/>
                </a:solidFill>
                <a:latin typeface="Montserrat" pitchFamily="2" charset="0"/>
              </a:rPr>
              <a:t>-Daten (</a:t>
            </a:r>
            <a:r>
              <a:rPr lang="en-US" sz="1400" b="1" dirty="0" err="1">
                <a:solidFill>
                  <a:srgbClr val="458CCB"/>
                </a:solidFill>
                <a:latin typeface="Montserrat" pitchFamily="2" charset="0"/>
              </a:rPr>
              <a:t>grau</a:t>
            </a:r>
            <a:r>
              <a:rPr lang="en-US" sz="1400" b="1" dirty="0">
                <a:solidFill>
                  <a:srgbClr val="458CCB"/>
                </a:solidFill>
                <a:latin typeface="Montserrat" pitchFamily="2" charset="0"/>
              </a:rPr>
              <a:t>) und Forecast-Daten (</a:t>
            </a:r>
            <a:r>
              <a:rPr lang="en-US" sz="1400" b="1" dirty="0" err="1">
                <a:solidFill>
                  <a:srgbClr val="458CCB"/>
                </a:solidFill>
                <a:latin typeface="Montserrat" pitchFamily="2" charset="0"/>
              </a:rPr>
              <a:t>blau</a:t>
            </a:r>
            <a:r>
              <a:rPr lang="en-US" sz="1400" b="1" dirty="0">
                <a:solidFill>
                  <a:srgbClr val="458CCB"/>
                </a:solidFill>
                <a:latin typeface="Montserrat" pitchFamily="2" charset="0"/>
              </a:rPr>
              <a:t>) versus </a:t>
            </a:r>
            <a:r>
              <a:rPr lang="en-US" sz="1400" b="1" dirty="0" err="1">
                <a:solidFill>
                  <a:srgbClr val="458CCB"/>
                </a:solidFill>
                <a:latin typeface="Montserrat" pitchFamily="2" charset="0"/>
              </a:rPr>
              <a:t>Gesamt-Kapazität</a:t>
            </a:r>
            <a:r>
              <a:rPr lang="en-US" sz="1400" b="1" dirty="0">
                <a:solidFill>
                  <a:srgbClr val="458CCB"/>
                </a:solidFill>
                <a:latin typeface="Montserrat" pitchFamily="2" charset="0"/>
              </a:rPr>
              <a:t>, </a:t>
            </a:r>
            <a:r>
              <a:rPr lang="en-US" sz="1400" b="1" dirty="0" err="1">
                <a:solidFill>
                  <a:srgbClr val="458CCB"/>
                </a:solidFill>
                <a:latin typeface="Montserrat" pitchFamily="2" charset="0"/>
              </a:rPr>
              <a:t>inkl</a:t>
            </a:r>
            <a:r>
              <a:rPr lang="en-US" sz="1400" b="1" dirty="0">
                <a:solidFill>
                  <a:srgbClr val="458CCB"/>
                </a:solidFill>
                <a:latin typeface="Montserrat" pitchFamily="2" charset="0"/>
              </a:rPr>
              <a:t> </a:t>
            </a:r>
            <a:r>
              <a:rPr lang="en-US" sz="1400" b="1" dirty="0" err="1">
                <a:solidFill>
                  <a:srgbClr val="458CCB"/>
                </a:solidFill>
                <a:latin typeface="Montserrat" pitchFamily="2" charset="0"/>
              </a:rPr>
              <a:t>externer</a:t>
            </a:r>
            <a:r>
              <a:rPr lang="en-US" sz="1400" b="1" dirty="0">
                <a:solidFill>
                  <a:srgbClr val="458CCB"/>
                </a:solidFill>
                <a:latin typeface="Montserrat" pitchFamily="2" charset="0"/>
              </a:rPr>
              <a:t> </a:t>
            </a:r>
            <a:r>
              <a:rPr lang="en-US" sz="1400" b="1" dirty="0" err="1">
                <a:solidFill>
                  <a:srgbClr val="458CCB"/>
                </a:solidFill>
                <a:latin typeface="Montserrat" pitchFamily="2" charset="0"/>
              </a:rPr>
              <a:t>Kapazität</a:t>
            </a:r>
            <a:endParaRPr lang="en-US" sz="1400" b="1" i="0" dirty="0">
              <a:solidFill>
                <a:srgbClr val="458CCB"/>
              </a:solidFill>
              <a:effectLst/>
              <a:latin typeface="Montserrat" pitchFamily="2" charset="0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E821514-59FB-8F47-5C56-A5F8633B8E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965" y="2601923"/>
            <a:ext cx="10653823" cy="3126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616283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6C8C3211-858B-2FD4-2F96-2CD8C7C86E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040433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F49DD3-CD15-D7AA-DF04-656F5CF222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618312-20D6-793E-66F8-BC26009221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#5 Vertrauen und </a:t>
            </a:r>
            <a:r>
              <a:rPr lang="de-DE" dirty="0" err="1"/>
              <a:t>Committment</a:t>
            </a:r>
            <a:endParaRPr lang="de-DE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897AFDA7-360C-6164-4E25-38ED2283D161}"/>
              </a:ext>
            </a:extLst>
          </p:cNvPr>
          <p:cNvSpPr txBox="1"/>
          <p:nvPr/>
        </p:nvSpPr>
        <p:spPr>
          <a:xfrm>
            <a:off x="206965" y="1374700"/>
            <a:ext cx="11580998" cy="5001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algn="l" fontAlgn="base">
              <a:spcAft>
                <a:spcPts val="1500"/>
              </a:spcAft>
            </a:pPr>
            <a:r>
              <a:rPr lang="en-US" sz="1400" b="1" i="0" dirty="0">
                <a:solidFill>
                  <a:srgbClr val="458CCB"/>
                </a:solidFill>
                <a:effectLst/>
                <a:latin typeface="Montserrat" pitchFamily="2" charset="0"/>
              </a:rPr>
              <a:t>Wie gut </a:t>
            </a:r>
            <a:r>
              <a:rPr lang="en-US" sz="1400" b="1" i="0" dirty="0" err="1">
                <a:solidFill>
                  <a:srgbClr val="458CCB"/>
                </a:solidFill>
                <a:effectLst/>
                <a:latin typeface="Montserrat" pitchFamily="2" charset="0"/>
              </a:rPr>
              <a:t>ist</a:t>
            </a:r>
            <a:r>
              <a:rPr lang="en-US" sz="1400" b="1" i="0" dirty="0">
                <a:solidFill>
                  <a:srgbClr val="458CCB"/>
                </a:solidFill>
                <a:effectLst/>
                <a:latin typeface="Montserrat" pitchFamily="2" charset="0"/>
              </a:rPr>
              <a:t> die </a:t>
            </a:r>
            <a:r>
              <a:rPr lang="en-US" sz="1400" b="1" i="0" dirty="0" err="1">
                <a:solidFill>
                  <a:srgbClr val="458CCB"/>
                </a:solidFill>
                <a:effectLst/>
                <a:latin typeface="Montserrat" pitchFamily="2" charset="0"/>
              </a:rPr>
              <a:t>Datenqualität</a:t>
            </a:r>
            <a:r>
              <a:rPr lang="en-US" sz="1400" b="1" i="0" dirty="0">
                <a:solidFill>
                  <a:srgbClr val="458CCB"/>
                </a:solidFill>
                <a:effectLst/>
                <a:latin typeface="Montserrat" pitchFamily="2" charset="0"/>
              </a:rPr>
              <a:t>? Wann hat der </a:t>
            </a:r>
            <a:r>
              <a:rPr lang="en-US" sz="1400" b="1" i="0" dirty="0" err="1">
                <a:solidFill>
                  <a:srgbClr val="458CCB"/>
                </a:solidFill>
                <a:effectLst/>
                <a:latin typeface="Montserrat" pitchFamily="2" charset="0"/>
              </a:rPr>
              <a:t>Projektleiter</a:t>
            </a:r>
            <a:r>
              <a:rPr lang="en-US" sz="1400" b="1" i="0" dirty="0">
                <a:solidFill>
                  <a:srgbClr val="458CCB"/>
                </a:solidFill>
                <a:effectLst/>
                <a:latin typeface="Montserrat" pitchFamily="2" charset="0"/>
              </a:rPr>
              <a:t> </a:t>
            </a:r>
            <a:r>
              <a:rPr lang="en-US" sz="1400" b="1" i="0" dirty="0" err="1">
                <a:solidFill>
                  <a:srgbClr val="458CCB"/>
                </a:solidFill>
                <a:effectLst/>
                <a:latin typeface="Montserrat" pitchFamily="2" charset="0"/>
              </a:rPr>
              <a:t>zuletzt</a:t>
            </a:r>
            <a:r>
              <a:rPr lang="en-US" sz="1400" b="1" i="0" dirty="0">
                <a:solidFill>
                  <a:srgbClr val="458CCB"/>
                </a:solidFill>
                <a:effectLst/>
                <a:latin typeface="Montserrat" pitchFamily="2" charset="0"/>
              </a:rPr>
              <a:t> sein </a:t>
            </a:r>
            <a:r>
              <a:rPr lang="en-US" sz="1400" b="1" i="0" dirty="0" err="1">
                <a:solidFill>
                  <a:srgbClr val="458CCB"/>
                </a:solidFill>
                <a:effectLst/>
                <a:latin typeface="Montserrat" pitchFamily="2" charset="0"/>
              </a:rPr>
              <a:t>explizites</a:t>
            </a:r>
            <a:r>
              <a:rPr lang="en-US" sz="1400" b="1" i="0" dirty="0">
                <a:solidFill>
                  <a:srgbClr val="458CCB"/>
                </a:solidFill>
                <a:effectLst/>
                <a:latin typeface="Montserrat" pitchFamily="2" charset="0"/>
              </a:rPr>
              <a:t> </a:t>
            </a:r>
            <a:r>
              <a:rPr lang="en-US" sz="1400" b="1" i="0" dirty="0" err="1">
                <a:solidFill>
                  <a:srgbClr val="458CCB"/>
                </a:solidFill>
                <a:effectLst/>
                <a:latin typeface="Montserrat" pitchFamily="2" charset="0"/>
              </a:rPr>
              <a:t>Committ</a:t>
            </a:r>
            <a:r>
              <a:rPr lang="en-US" sz="1400" b="1" i="0" dirty="0">
                <a:solidFill>
                  <a:srgbClr val="458CCB"/>
                </a:solidFill>
                <a:effectLst/>
                <a:latin typeface="Montserrat" pitchFamily="2" charset="0"/>
              </a:rPr>
              <a:t>  </a:t>
            </a:r>
            <a:r>
              <a:rPr lang="en-US" sz="1400" b="1" i="0" dirty="0" err="1">
                <a:solidFill>
                  <a:srgbClr val="458CCB"/>
                </a:solidFill>
                <a:effectLst/>
                <a:latin typeface="Montserrat" pitchFamily="2" charset="0"/>
              </a:rPr>
              <a:t>zu</a:t>
            </a:r>
            <a:r>
              <a:rPr lang="en-US" sz="1400" b="1" i="0" dirty="0">
                <a:solidFill>
                  <a:srgbClr val="458CCB"/>
                </a:solidFill>
                <a:effectLst/>
                <a:latin typeface="Montserrat" pitchFamily="2" charset="0"/>
              </a:rPr>
              <a:t> den </a:t>
            </a:r>
            <a:r>
              <a:rPr lang="en-US" sz="1400" b="1" i="0" dirty="0" err="1">
                <a:solidFill>
                  <a:srgbClr val="458CCB"/>
                </a:solidFill>
                <a:effectLst/>
                <a:latin typeface="Montserrat" pitchFamily="2" charset="0"/>
              </a:rPr>
              <a:t>Eckdaten</a:t>
            </a:r>
            <a:r>
              <a:rPr lang="en-US" sz="1400" b="1" i="0" dirty="0">
                <a:solidFill>
                  <a:srgbClr val="458CCB"/>
                </a:solidFill>
                <a:effectLst/>
                <a:latin typeface="Montserrat" pitchFamily="2" charset="0"/>
              </a:rPr>
              <a:t> </a:t>
            </a:r>
            <a:r>
              <a:rPr lang="en-US" sz="1400" b="1" i="0" dirty="0" err="1">
                <a:solidFill>
                  <a:srgbClr val="458CCB"/>
                </a:solidFill>
                <a:effectLst/>
                <a:latin typeface="Montserrat" pitchFamily="2" charset="0"/>
              </a:rPr>
              <a:t>gegeben</a:t>
            </a:r>
            <a:r>
              <a:rPr lang="en-US" sz="1400" b="1" i="0" dirty="0">
                <a:solidFill>
                  <a:srgbClr val="458CCB"/>
                </a:solidFill>
                <a:effectLst/>
                <a:latin typeface="Montserrat" pitchFamily="2" charset="0"/>
              </a:rPr>
              <a:t> ?  </a:t>
            </a:r>
          </a:p>
        </p:txBody>
      </p:sp>
      <p:sp>
        <p:nvSpPr>
          <p:cNvPr id="3" name="Ellipse 2">
            <a:extLst>
              <a:ext uri="{FF2B5EF4-FFF2-40B4-BE49-F238E27FC236}">
                <a16:creationId xmlns:a16="http://schemas.microsoft.com/office/drawing/2014/main" id="{CD53D9EC-5A33-9BAE-09FD-AB69EF86433F}"/>
              </a:ext>
            </a:extLst>
          </p:cNvPr>
          <p:cNvSpPr/>
          <p:nvPr/>
        </p:nvSpPr>
        <p:spPr>
          <a:xfrm>
            <a:off x="7705060" y="1346348"/>
            <a:ext cx="921489" cy="369040"/>
          </a:xfrm>
          <a:prstGeom prst="ellipse">
            <a:avLst/>
          </a:prstGeom>
          <a:noFill/>
          <a:ln w="25400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5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Trebuchet MS"/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6464DACF-CDF8-4170-9725-B0C06B1734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887" y="1874835"/>
            <a:ext cx="9810307" cy="4420203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37AAACA0-B930-A2BE-B139-FD4DCDAFB9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4308" y="1874835"/>
            <a:ext cx="1097375" cy="1871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30437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153A8D-5C52-BB57-4F34-6236B9F3AD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85B3B63-25F5-FE06-CCB1-1771147D9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#5 Vertrauen und </a:t>
            </a:r>
            <a:r>
              <a:rPr lang="de-DE" dirty="0" err="1"/>
              <a:t>Committment</a:t>
            </a:r>
            <a:endParaRPr lang="de-DE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4DF795CF-8C6C-19BE-7867-D40F0C176290}"/>
              </a:ext>
            </a:extLst>
          </p:cNvPr>
          <p:cNvSpPr txBox="1"/>
          <p:nvPr/>
        </p:nvSpPr>
        <p:spPr>
          <a:xfrm>
            <a:off x="206965" y="1374700"/>
            <a:ext cx="10099528" cy="5001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algn="l" fontAlgn="base">
              <a:spcAft>
                <a:spcPts val="1500"/>
              </a:spcAft>
            </a:pPr>
            <a:r>
              <a:rPr lang="en-US" sz="1400" b="1" i="0" dirty="0" err="1">
                <a:solidFill>
                  <a:srgbClr val="458CCB"/>
                </a:solidFill>
                <a:effectLst/>
                <a:latin typeface="Montserrat" pitchFamily="2" charset="0"/>
              </a:rPr>
              <a:t>Empfehlung</a:t>
            </a:r>
            <a:r>
              <a:rPr lang="en-US" sz="1400" b="1" i="0" dirty="0">
                <a:solidFill>
                  <a:srgbClr val="458CCB"/>
                </a:solidFill>
                <a:effectLst/>
                <a:latin typeface="Montserrat" pitchFamily="2" charset="0"/>
              </a:rPr>
              <a:t> für den PMO: </a:t>
            </a:r>
            <a:r>
              <a:rPr lang="en-US" sz="1400" b="1" i="0" dirty="0" err="1">
                <a:solidFill>
                  <a:srgbClr val="458CCB"/>
                </a:solidFill>
                <a:effectLst/>
                <a:latin typeface="Montserrat" pitchFamily="2" charset="0"/>
              </a:rPr>
              <a:t>regelmäßig</a:t>
            </a:r>
            <a:r>
              <a:rPr lang="en-US" sz="1400" b="1" i="0" dirty="0">
                <a:solidFill>
                  <a:srgbClr val="458CCB"/>
                </a:solidFill>
                <a:effectLst/>
                <a:latin typeface="Montserrat" pitchFamily="2" charset="0"/>
              </a:rPr>
              <a:t> </a:t>
            </a:r>
            <a:r>
              <a:rPr lang="en-US" sz="1400" b="1" i="0" dirty="0" err="1">
                <a:solidFill>
                  <a:srgbClr val="458CCB"/>
                </a:solidFill>
                <a:effectLst/>
                <a:latin typeface="Montserrat" pitchFamily="2" charset="0"/>
              </a:rPr>
              <a:t>einen</a:t>
            </a:r>
            <a:r>
              <a:rPr lang="en-US" sz="1400" b="1" i="0" dirty="0">
                <a:solidFill>
                  <a:srgbClr val="458CCB"/>
                </a:solidFill>
                <a:effectLst/>
                <a:latin typeface="Montserrat" pitchFamily="2" charset="0"/>
              </a:rPr>
              <a:t> VISBO Excel Report </a:t>
            </a:r>
            <a:r>
              <a:rPr lang="en-US" sz="1400" b="1" i="0" u="sng" dirty="0" err="1">
                <a:solidFill>
                  <a:srgbClr val="458CCB"/>
                </a:solidFill>
                <a:effectLst/>
                <a:latin typeface="Montserrat" pitchFamily="2" charset="0"/>
              </a:rPr>
              <a:t>zur</a:t>
            </a:r>
            <a:r>
              <a:rPr lang="en-US" sz="1400" b="1" i="0" u="sng" dirty="0">
                <a:solidFill>
                  <a:srgbClr val="458CCB"/>
                </a:solidFill>
                <a:effectLst/>
                <a:latin typeface="Montserrat" pitchFamily="2" charset="0"/>
              </a:rPr>
              <a:t> </a:t>
            </a:r>
            <a:r>
              <a:rPr lang="en-US" sz="1400" b="1" i="0" u="sng" dirty="0" err="1">
                <a:solidFill>
                  <a:srgbClr val="458CCB"/>
                </a:solidFill>
                <a:effectLst/>
                <a:latin typeface="Montserrat" pitchFamily="2" charset="0"/>
              </a:rPr>
              <a:t>Datenqualität</a:t>
            </a:r>
            <a:r>
              <a:rPr lang="en-US" sz="1400" b="1" i="0" u="sng" dirty="0">
                <a:solidFill>
                  <a:srgbClr val="458CCB"/>
                </a:solidFill>
                <a:effectLst/>
                <a:latin typeface="Montserrat" pitchFamily="2" charset="0"/>
              </a:rPr>
              <a:t> </a:t>
            </a:r>
            <a:r>
              <a:rPr lang="en-US" sz="1400" b="1" i="0" dirty="0" err="1">
                <a:solidFill>
                  <a:srgbClr val="458CCB"/>
                </a:solidFill>
                <a:effectLst/>
                <a:latin typeface="Montserrat" pitchFamily="2" charset="0"/>
              </a:rPr>
              <a:t>erstellen</a:t>
            </a:r>
            <a:endParaRPr lang="en-US" sz="1400" b="1" i="0" dirty="0">
              <a:solidFill>
                <a:srgbClr val="458CCB"/>
              </a:solidFill>
              <a:effectLst/>
              <a:latin typeface="Montserrat" pitchFamily="2" charset="0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707E9305-17AA-DDE8-429C-9244F7E38B9B}"/>
              </a:ext>
            </a:extLst>
          </p:cNvPr>
          <p:cNvSpPr txBox="1"/>
          <p:nvPr/>
        </p:nvSpPr>
        <p:spPr>
          <a:xfrm>
            <a:off x="1451201" y="2189863"/>
            <a:ext cx="5133897" cy="5001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285750" indent="-285750" algn="l" fontAlgn="base"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458CCB"/>
                </a:solidFill>
                <a:latin typeface="Montserrat" pitchFamily="2" charset="0"/>
              </a:rPr>
              <a:t>Wann </a:t>
            </a:r>
            <a:r>
              <a:rPr lang="en-US" sz="1400" b="1" dirty="0" err="1">
                <a:solidFill>
                  <a:srgbClr val="458CCB"/>
                </a:solidFill>
                <a:latin typeface="Montserrat" pitchFamily="2" charset="0"/>
              </a:rPr>
              <a:t>wurde</a:t>
            </a:r>
            <a:r>
              <a:rPr lang="en-US" sz="1400" b="1" dirty="0">
                <a:solidFill>
                  <a:srgbClr val="458CCB"/>
                </a:solidFill>
                <a:latin typeface="Montserrat" pitchFamily="2" charset="0"/>
              </a:rPr>
              <a:t> welches Projekt </a:t>
            </a:r>
            <a:r>
              <a:rPr lang="en-US" sz="1400" b="1" dirty="0" err="1">
                <a:solidFill>
                  <a:srgbClr val="458CCB"/>
                </a:solidFill>
                <a:latin typeface="Montserrat" pitchFamily="2" charset="0"/>
              </a:rPr>
              <a:t>zuletzt</a:t>
            </a:r>
            <a:r>
              <a:rPr lang="en-US" sz="1400" b="1" dirty="0">
                <a:solidFill>
                  <a:srgbClr val="458CCB"/>
                </a:solidFill>
                <a:latin typeface="Montserrat" pitchFamily="2" charset="0"/>
              </a:rPr>
              <a:t> </a:t>
            </a:r>
            <a:r>
              <a:rPr lang="en-US" sz="1400" b="1" dirty="0" err="1">
                <a:solidFill>
                  <a:srgbClr val="458CCB"/>
                </a:solidFill>
                <a:latin typeface="Montserrat" pitchFamily="2" charset="0"/>
              </a:rPr>
              <a:t>aktualisiert</a:t>
            </a:r>
            <a:r>
              <a:rPr lang="en-US" sz="1400" b="1" dirty="0">
                <a:solidFill>
                  <a:srgbClr val="458CCB"/>
                </a:solidFill>
                <a:latin typeface="Montserrat" pitchFamily="2" charset="0"/>
              </a:rPr>
              <a:t> ? </a:t>
            </a:r>
            <a:endParaRPr lang="en-US" sz="1400" b="1" i="0" dirty="0">
              <a:solidFill>
                <a:srgbClr val="458CCB"/>
              </a:solidFill>
              <a:effectLst/>
              <a:latin typeface="Montserrat" pitchFamily="2" charset="0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4C429195-9F0B-3826-FD4A-C439061B56E8}"/>
              </a:ext>
            </a:extLst>
          </p:cNvPr>
          <p:cNvSpPr txBox="1"/>
          <p:nvPr/>
        </p:nvSpPr>
        <p:spPr>
          <a:xfrm>
            <a:off x="1451199" y="2754958"/>
            <a:ext cx="9613749" cy="136190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285750" indent="-285750" algn="l" fontAlgn="base"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458CCB"/>
                </a:solidFill>
                <a:latin typeface="Montserrat" pitchFamily="2" charset="0"/>
              </a:rPr>
              <a:t>Wie gut </a:t>
            </a:r>
            <a:r>
              <a:rPr lang="en-US" sz="1400" b="1" dirty="0" err="1">
                <a:solidFill>
                  <a:srgbClr val="458CCB"/>
                </a:solidFill>
                <a:latin typeface="Montserrat" pitchFamily="2" charset="0"/>
              </a:rPr>
              <a:t>ist</a:t>
            </a:r>
            <a:r>
              <a:rPr lang="en-US" sz="1400" b="1" dirty="0">
                <a:solidFill>
                  <a:srgbClr val="458CCB"/>
                </a:solidFill>
                <a:latin typeface="Montserrat" pitchFamily="2" charset="0"/>
              </a:rPr>
              <a:t> die </a:t>
            </a:r>
            <a:r>
              <a:rPr lang="en-US" sz="1400" b="1" dirty="0" err="1">
                <a:solidFill>
                  <a:srgbClr val="458CCB"/>
                </a:solidFill>
                <a:latin typeface="Montserrat" pitchFamily="2" charset="0"/>
              </a:rPr>
              <a:t>Vergleichbarkeit</a:t>
            </a:r>
            <a:r>
              <a:rPr lang="en-US" sz="1400" b="1" dirty="0">
                <a:solidFill>
                  <a:srgbClr val="458CCB"/>
                </a:solidFill>
                <a:latin typeface="Montserrat" pitchFamily="2" charset="0"/>
              </a:rPr>
              <a:t> der </a:t>
            </a:r>
            <a:r>
              <a:rPr lang="en-US" sz="1400" b="1" dirty="0" err="1">
                <a:solidFill>
                  <a:srgbClr val="458CCB"/>
                </a:solidFill>
                <a:latin typeface="Montserrat" pitchFamily="2" charset="0"/>
              </a:rPr>
              <a:t>Planungs-Stände</a:t>
            </a:r>
            <a:r>
              <a:rPr lang="en-US" sz="1400" b="1" dirty="0">
                <a:solidFill>
                  <a:srgbClr val="458CCB"/>
                </a:solidFill>
                <a:latin typeface="Montserrat" pitchFamily="2" charset="0"/>
              </a:rPr>
              <a:t> </a:t>
            </a:r>
            <a:r>
              <a:rPr lang="en-US" sz="1400" b="1" dirty="0" err="1">
                <a:solidFill>
                  <a:srgbClr val="458CCB"/>
                </a:solidFill>
                <a:latin typeface="Montserrat" pitchFamily="2" charset="0"/>
              </a:rPr>
              <a:t>untereinander</a:t>
            </a:r>
            <a:r>
              <a:rPr lang="en-US" sz="1400" b="1" dirty="0">
                <a:solidFill>
                  <a:srgbClr val="458CCB"/>
                </a:solidFill>
                <a:latin typeface="Montserrat" pitchFamily="2" charset="0"/>
              </a:rPr>
              <a:t> </a:t>
            </a:r>
            <a:br>
              <a:rPr lang="en-US" sz="1400" b="1" dirty="0">
                <a:solidFill>
                  <a:srgbClr val="458CCB"/>
                </a:solidFill>
                <a:latin typeface="Montserrat" pitchFamily="2" charset="0"/>
              </a:rPr>
            </a:br>
            <a:r>
              <a:rPr lang="en-US" sz="1400" b="1" dirty="0" err="1">
                <a:solidFill>
                  <a:srgbClr val="458CCB"/>
                </a:solidFill>
                <a:latin typeface="Montserrat" pitchFamily="2" charset="0"/>
              </a:rPr>
              <a:t>bzw</a:t>
            </a:r>
            <a:r>
              <a:rPr lang="en-US" sz="1400" b="1" dirty="0">
                <a:solidFill>
                  <a:srgbClr val="458CCB"/>
                </a:solidFill>
                <a:latin typeface="Montserrat" pitchFamily="2" charset="0"/>
              </a:rPr>
              <a:t>. </a:t>
            </a:r>
            <a:r>
              <a:rPr lang="en-US" sz="1400" b="1" dirty="0" err="1">
                <a:solidFill>
                  <a:srgbClr val="458CCB"/>
                </a:solidFill>
                <a:latin typeface="Montserrat" pitchFamily="2" charset="0"/>
              </a:rPr>
              <a:t>wie</a:t>
            </a:r>
            <a:r>
              <a:rPr lang="en-US" sz="1400" b="1" dirty="0">
                <a:solidFill>
                  <a:srgbClr val="458CCB"/>
                </a:solidFill>
                <a:latin typeface="Montserrat" pitchFamily="2" charset="0"/>
              </a:rPr>
              <a:t> gut </a:t>
            </a:r>
            <a:r>
              <a:rPr lang="en-US" sz="1400" b="1" dirty="0" err="1">
                <a:solidFill>
                  <a:srgbClr val="458CCB"/>
                </a:solidFill>
                <a:latin typeface="Montserrat" pitchFamily="2" charset="0"/>
              </a:rPr>
              <a:t>ist</a:t>
            </a:r>
            <a:r>
              <a:rPr lang="en-US" sz="1400" b="1" dirty="0">
                <a:solidFill>
                  <a:srgbClr val="458CCB"/>
                </a:solidFill>
                <a:latin typeface="Montserrat" pitchFamily="2" charset="0"/>
              </a:rPr>
              <a:t> die </a:t>
            </a:r>
            <a:r>
              <a:rPr lang="en-US" sz="1400" b="1" dirty="0" err="1">
                <a:solidFill>
                  <a:srgbClr val="458CCB"/>
                </a:solidFill>
                <a:latin typeface="Montserrat" pitchFamily="2" charset="0"/>
              </a:rPr>
              <a:t>Vergleichbarkeit</a:t>
            </a:r>
            <a:r>
              <a:rPr lang="en-US" sz="1400" b="1" dirty="0">
                <a:solidFill>
                  <a:srgbClr val="458CCB"/>
                </a:solidFill>
                <a:latin typeface="Montserrat" pitchFamily="2" charset="0"/>
              </a:rPr>
              <a:t> </a:t>
            </a:r>
            <a:r>
              <a:rPr lang="en-US" sz="1400" b="1" dirty="0" err="1">
                <a:solidFill>
                  <a:srgbClr val="458CCB"/>
                </a:solidFill>
                <a:latin typeface="Montserrat" pitchFamily="2" charset="0"/>
              </a:rPr>
              <a:t>mit</a:t>
            </a:r>
            <a:r>
              <a:rPr lang="en-US" sz="1400" b="1" dirty="0">
                <a:solidFill>
                  <a:srgbClr val="458CCB"/>
                </a:solidFill>
                <a:latin typeface="Montserrat" pitchFamily="2" charset="0"/>
              </a:rPr>
              <a:t> der Baseline: </a:t>
            </a:r>
            <a:br>
              <a:rPr lang="en-US" sz="1400" b="1" dirty="0">
                <a:solidFill>
                  <a:srgbClr val="458CCB"/>
                </a:solidFill>
                <a:latin typeface="Montserrat" pitchFamily="2" charset="0"/>
              </a:rPr>
            </a:br>
            <a:br>
              <a:rPr lang="en-US" sz="1400" b="1" dirty="0">
                <a:solidFill>
                  <a:srgbClr val="458CCB"/>
                </a:solidFill>
                <a:latin typeface="Montserrat" pitchFamily="2" charset="0"/>
              </a:rPr>
            </a:br>
            <a:r>
              <a:rPr lang="en-US" sz="1400" b="1" dirty="0">
                <a:solidFill>
                  <a:srgbClr val="458CCB"/>
                </a:solidFill>
                <a:latin typeface="Montserrat" pitchFamily="2" charset="0"/>
              </a:rPr>
              <a:t>Sind die </a:t>
            </a:r>
            <a:r>
              <a:rPr lang="en-US" sz="1400" b="1" dirty="0" err="1">
                <a:solidFill>
                  <a:srgbClr val="458CCB"/>
                </a:solidFill>
                <a:latin typeface="Montserrat" pitchFamily="2" charset="0"/>
              </a:rPr>
              <a:t>Meilensteine</a:t>
            </a:r>
            <a:r>
              <a:rPr lang="en-US" sz="1400" b="1" dirty="0">
                <a:solidFill>
                  <a:srgbClr val="458CCB"/>
                </a:solidFill>
                <a:latin typeface="Montserrat" pitchFamily="2" charset="0"/>
              </a:rPr>
              <a:t>, </a:t>
            </a:r>
            <a:r>
              <a:rPr lang="en-US" sz="1400" b="1" dirty="0" err="1">
                <a:solidFill>
                  <a:srgbClr val="458CCB"/>
                </a:solidFill>
                <a:latin typeface="Montserrat" pitchFamily="2" charset="0"/>
              </a:rPr>
              <a:t>Phasen</a:t>
            </a:r>
            <a:r>
              <a:rPr lang="en-US" sz="1400" b="1" dirty="0">
                <a:solidFill>
                  <a:srgbClr val="458CCB"/>
                </a:solidFill>
                <a:latin typeface="Montserrat" pitchFamily="2" charset="0"/>
              </a:rPr>
              <a:t> und Deliverables , die </a:t>
            </a:r>
            <a:r>
              <a:rPr lang="en-US" sz="1400" b="1" dirty="0" err="1">
                <a:solidFill>
                  <a:srgbClr val="458CCB"/>
                </a:solidFill>
                <a:latin typeface="Montserrat" pitchFamily="2" charset="0"/>
              </a:rPr>
              <a:t>bei</a:t>
            </a:r>
            <a:r>
              <a:rPr lang="en-US" sz="1400" b="1" dirty="0">
                <a:solidFill>
                  <a:srgbClr val="458CCB"/>
                </a:solidFill>
                <a:latin typeface="Montserrat" pitchFamily="2" charset="0"/>
              </a:rPr>
              <a:t> </a:t>
            </a:r>
            <a:r>
              <a:rPr lang="en-US" sz="1400" b="1" dirty="0" err="1">
                <a:solidFill>
                  <a:srgbClr val="458CCB"/>
                </a:solidFill>
                <a:latin typeface="Montserrat" pitchFamily="2" charset="0"/>
              </a:rPr>
              <a:t>Beauftragung</a:t>
            </a:r>
            <a:r>
              <a:rPr lang="en-US" sz="1400" b="1" dirty="0">
                <a:solidFill>
                  <a:srgbClr val="458CCB"/>
                </a:solidFill>
                <a:latin typeface="Montserrat" pitchFamily="2" charset="0"/>
              </a:rPr>
              <a:t> in der Baseline “</a:t>
            </a:r>
            <a:r>
              <a:rPr lang="en-US" sz="1400" b="1" dirty="0" err="1">
                <a:solidFill>
                  <a:srgbClr val="458CCB"/>
                </a:solidFill>
                <a:latin typeface="Montserrat" pitchFamily="2" charset="0"/>
              </a:rPr>
              <a:t>eingefroren</a:t>
            </a:r>
            <a:r>
              <a:rPr lang="en-US" sz="1400" b="1" dirty="0">
                <a:solidFill>
                  <a:srgbClr val="458CCB"/>
                </a:solidFill>
                <a:latin typeface="Montserrat" pitchFamily="2" charset="0"/>
              </a:rPr>
              <a:t>” </a:t>
            </a:r>
            <a:r>
              <a:rPr lang="en-US" sz="1400" b="1" dirty="0" err="1">
                <a:solidFill>
                  <a:srgbClr val="458CCB"/>
                </a:solidFill>
                <a:latin typeface="Montserrat" pitchFamily="2" charset="0"/>
              </a:rPr>
              <a:t>wurden</a:t>
            </a:r>
            <a:r>
              <a:rPr lang="en-US" sz="1400" b="1" dirty="0">
                <a:solidFill>
                  <a:srgbClr val="458CCB"/>
                </a:solidFill>
                <a:latin typeface="Montserrat" pitchFamily="2" charset="0"/>
              </a:rPr>
              <a:t>, </a:t>
            </a:r>
            <a:r>
              <a:rPr lang="en-US" sz="1400" b="1" dirty="0" err="1">
                <a:solidFill>
                  <a:srgbClr val="458CCB"/>
                </a:solidFill>
                <a:latin typeface="Montserrat" pitchFamily="2" charset="0"/>
              </a:rPr>
              <a:t>noch</a:t>
            </a:r>
            <a:r>
              <a:rPr lang="en-US" sz="1400" b="1" dirty="0">
                <a:solidFill>
                  <a:srgbClr val="458CCB"/>
                </a:solidFill>
                <a:latin typeface="Montserrat" pitchFamily="2" charset="0"/>
              </a:rPr>
              <a:t> alle </a:t>
            </a:r>
            <a:r>
              <a:rPr lang="en-US" sz="1400" b="1" dirty="0" err="1">
                <a:solidFill>
                  <a:srgbClr val="458CCB"/>
                </a:solidFill>
                <a:latin typeface="Montserrat" pitchFamily="2" charset="0"/>
              </a:rPr>
              <a:t>vorhanden</a:t>
            </a:r>
            <a:r>
              <a:rPr lang="en-US" sz="1400" b="1" dirty="0">
                <a:solidFill>
                  <a:srgbClr val="458CCB"/>
                </a:solidFill>
                <a:latin typeface="Montserrat" pitchFamily="2" charset="0"/>
              </a:rPr>
              <a:t>? </a:t>
            </a:r>
            <a:endParaRPr lang="en-US" sz="1400" b="1" i="0" dirty="0">
              <a:solidFill>
                <a:srgbClr val="458CCB"/>
              </a:solidFill>
              <a:effectLst/>
              <a:latin typeface="Montserrat" pitchFamily="2" charset="0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BF7DA41C-BBF2-225C-3544-C4BFEE87102D}"/>
              </a:ext>
            </a:extLst>
          </p:cNvPr>
          <p:cNvSpPr txBox="1"/>
          <p:nvPr/>
        </p:nvSpPr>
        <p:spPr>
          <a:xfrm>
            <a:off x="1451198" y="4316035"/>
            <a:ext cx="9613749" cy="71557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285750" indent="-285750" algn="l" fontAlgn="base"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en-US" sz="1400" b="1" dirty="0" err="1">
                <a:solidFill>
                  <a:srgbClr val="458CCB"/>
                </a:solidFill>
                <a:latin typeface="Montserrat" pitchFamily="2" charset="0"/>
              </a:rPr>
              <a:t>Sofern</a:t>
            </a:r>
            <a:r>
              <a:rPr lang="en-US" sz="1400" b="1" dirty="0">
                <a:solidFill>
                  <a:srgbClr val="458CCB"/>
                </a:solidFill>
                <a:latin typeface="Montserrat" pitchFamily="2" charset="0"/>
              </a:rPr>
              <a:t> </a:t>
            </a:r>
            <a:r>
              <a:rPr lang="en-US" sz="1400" b="1" dirty="0" err="1">
                <a:solidFill>
                  <a:srgbClr val="458CCB"/>
                </a:solidFill>
                <a:latin typeface="Montserrat" pitchFamily="2" charset="0"/>
              </a:rPr>
              <a:t>bestimmte</a:t>
            </a:r>
            <a:r>
              <a:rPr lang="en-US" sz="1400" b="1" dirty="0">
                <a:solidFill>
                  <a:srgbClr val="458CCB"/>
                </a:solidFill>
                <a:latin typeface="Montserrat" pitchFamily="2" charset="0"/>
              </a:rPr>
              <a:t> Plan-</a:t>
            </a:r>
            <a:r>
              <a:rPr lang="en-US" sz="1400" b="1" dirty="0" err="1">
                <a:solidFill>
                  <a:srgbClr val="458CCB"/>
                </a:solidFill>
                <a:latin typeface="Montserrat" pitchFamily="2" charset="0"/>
              </a:rPr>
              <a:t>Elemente</a:t>
            </a:r>
            <a:r>
              <a:rPr lang="en-US" sz="1400" b="1" dirty="0">
                <a:solidFill>
                  <a:srgbClr val="458CCB"/>
                </a:solidFill>
                <a:latin typeface="Montserrat" pitchFamily="2" charset="0"/>
              </a:rPr>
              <a:t> </a:t>
            </a:r>
            <a:r>
              <a:rPr lang="en-US" sz="1400" b="1" dirty="0" err="1">
                <a:solidFill>
                  <a:srgbClr val="458CCB"/>
                </a:solidFill>
                <a:latin typeface="Montserrat" pitchFamily="2" charset="0"/>
              </a:rPr>
              <a:t>vorhanden</a:t>
            </a:r>
            <a:r>
              <a:rPr lang="en-US" sz="1400" b="1" dirty="0">
                <a:solidFill>
                  <a:srgbClr val="458CCB"/>
                </a:solidFill>
                <a:latin typeface="Montserrat" pitchFamily="2" charset="0"/>
              </a:rPr>
              <a:t> sein </a:t>
            </a:r>
            <a:r>
              <a:rPr lang="en-US" sz="1400" b="1" dirty="0" err="1">
                <a:solidFill>
                  <a:srgbClr val="458CCB"/>
                </a:solidFill>
                <a:latin typeface="Montserrat" pitchFamily="2" charset="0"/>
              </a:rPr>
              <a:t>müssen</a:t>
            </a:r>
            <a:r>
              <a:rPr lang="en-US" sz="1400" b="1" dirty="0">
                <a:solidFill>
                  <a:srgbClr val="458CCB"/>
                </a:solidFill>
                <a:latin typeface="Montserrat" pitchFamily="2" charset="0"/>
              </a:rPr>
              <a:t> (</a:t>
            </a:r>
            <a:r>
              <a:rPr lang="en-US" sz="1400" b="1" dirty="0" err="1">
                <a:solidFill>
                  <a:srgbClr val="458CCB"/>
                </a:solidFill>
                <a:latin typeface="Montserrat" pitchFamily="2" charset="0"/>
              </a:rPr>
              <a:t>wie</a:t>
            </a:r>
            <a:r>
              <a:rPr lang="en-US" sz="1400" b="1" dirty="0">
                <a:solidFill>
                  <a:srgbClr val="458CCB"/>
                </a:solidFill>
                <a:latin typeface="Montserrat" pitchFamily="2" charset="0"/>
              </a:rPr>
              <a:t> </a:t>
            </a:r>
            <a:r>
              <a:rPr lang="en-US" sz="1400" b="1" dirty="0" err="1">
                <a:solidFill>
                  <a:srgbClr val="458CCB"/>
                </a:solidFill>
                <a:latin typeface="Montserrat" pitchFamily="2" charset="0"/>
              </a:rPr>
              <a:t>z.Bsp</a:t>
            </a:r>
            <a:r>
              <a:rPr lang="en-US" sz="1400" b="1" dirty="0">
                <a:solidFill>
                  <a:srgbClr val="458CCB"/>
                </a:solidFill>
                <a:latin typeface="Montserrat" pitchFamily="2" charset="0"/>
              </a:rPr>
              <a:t> “</a:t>
            </a:r>
            <a:r>
              <a:rPr lang="en-US" sz="1400" b="1" dirty="0" err="1">
                <a:solidFill>
                  <a:srgbClr val="458CCB"/>
                </a:solidFill>
                <a:latin typeface="Montserrat" pitchFamily="2" charset="0"/>
              </a:rPr>
              <a:t>Freigabe</a:t>
            </a:r>
            <a:r>
              <a:rPr lang="en-US" sz="1400" b="1" dirty="0">
                <a:solidFill>
                  <a:srgbClr val="458CCB"/>
                </a:solidFill>
                <a:latin typeface="Montserrat" pitchFamily="2" charset="0"/>
              </a:rPr>
              <a:t>”) : </a:t>
            </a:r>
            <a:r>
              <a:rPr lang="en-US" sz="1400" b="1" dirty="0" err="1">
                <a:solidFill>
                  <a:srgbClr val="458CCB"/>
                </a:solidFill>
                <a:latin typeface="Montserrat" pitchFamily="2" charset="0"/>
              </a:rPr>
              <a:t>sind</a:t>
            </a:r>
            <a:r>
              <a:rPr lang="en-US" sz="1400" b="1" dirty="0">
                <a:solidFill>
                  <a:srgbClr val="458CCB"/>
                </a:solidFill>
                <a:latin typeface="Montserrat" pitchFamily="2" charset="0"/>
              </a:rPr>
              <a:t> die </a:t>
            </a:r>
            <a:r>
              <a:rPr lang="en-US" sz="1400" b="1" dirty="0" err="1">
                <a:solidFill>
                  <a:srgbClr val="458CCB"/>
                </a:solidFill>
                <a:latin typeface="Montserrat" pitchFamily="2" charset="0"/>
              </a:rPr>
              <a:t>tatsächlich</a:t>
            </a:r>
            <a:r>
              <a:rPr lang="en-US" sz="1400" b="1" dirty="0">
                <a:solidFill>
                  <a:srgbClr val="458CCB"/>
                </a:solidFill>
                <a:latin typeface="Montserrat" pitchFamily="2" charset="0"/>
              </a:rPr>
              <a:t> </a:t>
            </a:r>
            <a:r>
              <a:rPr lang="en-US" sz="1400" b="1" dirty="0" err="1">
                <a:solidFill>
                  <a:srgbClr val="458CCB"/>
                </a:solidFill>
                <a:latin typeface="Montserrat" pitchFamily="2" charset="0"/>
              </a:rPr>
              <a:t>vorhanden</a:t>
            </a:r>
            <a:r>
              <a:rPr lang="en-US" sz="1400" b="1" dirty="0">
                <a:solidFill>
                  <a:srgbClr val="458CCB"/>
                </a:solidFill>
                <a:latin typeface="Montserrat" pitchFamily="2" charset="0"/>
              </a:rPr>
              <a:t> ? </a:t>
            </a:r>
            <a:endParaRPr lang="en-US" sz="1400" b="1" i="0" dirty="0">
              <a:solidFill>
                <a:srgbClr val="458CCB"/>
              </a:solidFill>
              <a:effectLst/>
              <a:latin typeface="Montserrat" pitchFamily="2" charset="0"/>
            </a:endParaRPr>
          </a:p>
        </p:txBody>
      </p:sp>
      <p:sp>
        <p:nvSpPr>
          <p:cNvPr id="9" name="Sprechblase: rechteckig mit abgerundeten Ecken 8">
            <a:extLst>
              <a:ext uri="{FF2B5EF4-FFF2-40B4-BE49-F238E27FC236}">
                <a16:creationId xmlns:a16="http://schemas.microsoft.com/office/drawing/2014/main" id="{FBE38168-1AEC-B481-6161-66E2FE9BB349}"/>
              </a:ext>
            </a:extLst>
          </p:cNvPr>
          <p:cNvSpPr/>
          <p:nvPr/>
        </p:nvSpPr>
        <p:spPr>
          <a:xfrm>
            <a:off x="616688" y="5103628"/>
            <a:ext cx="7187610" cy="1379099"/>
          </a:xfrm>
          <a:prstGeom prst="wedgeRoundRectCallout">
            <a:avLst>
              <a:gd name="adj1" fmla="val 31357"/>
              <a:gd name="adj2" fmla="val -71770"/>
              <a:gd name="adj3" fmla="val 16667"/>
            </a:avLst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DE" sz="15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Trebuchet MS"/>
              </a:rPr>
              <a:t>Anmerkung: Daten-Qualität der Eckdaten eines Projektes  muss gewährleistet sein. </a:t>
            </a:r>
            <a:r>
              <a:rPr lang="de-DE" sz="1500" dirty="0"/>
              <a:t>Das hat nichts mit mangelndem Vertrauen zu tun.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de-DE" sz="1500" dirty="0"/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de-DE" sz="1500" dirty="0"/>
              <a:t>Es ist sehr wichtig, dass der Projektleiter regelmäßig und explizit erklärt, dass der aktuelle Stand der Eckdaten seiner Überzeugung entspricht!</a:t>
            </a:r>
            <a:endParaRPr kumimoji="0" lang="de-DE" sz="15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364610153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EA8467-C017-F9E3-6F9C-351DA6FEEB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DF71CEF-EA2F-D376-4EA8-03A4FCB0F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#6 VISBO Automatismen </a:t>
            </a:r>
            <a:r>
              <a:rPr lang="de-DE" dirty="0">
                <a:solidFill>
                  <a:schemeClr val="bg1">
                    <a:lumMod val="75000"/>
                  </a:schemeClr>
                </a:solidFill>
              </a:rPr>
              <a:t>und KI 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E17BADF0-EB08-4980-4583-196AEC7CE1D8}"/>
              </a:ext>
            </a:extLst>
          </p:cNvPr>
          <p:cNvSpPr txBox="1"/>
          <p:nvPr/>
        </p:nvSpPr>
        <p:spPr>
          <a:xfrm>
            <a:off x="473007" y="1385341"/>
            <a:ext cx="11159014" cy="8694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285750" indent="-285750" algn="l" fontAlgn="base"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en-US" sz="1600" b="1" i="0" dirty="0" err="1">
                <a:solidFill>
                  <a:srgbClr val="458CCB"/>
                </a:solidFill>
                <a:effectLst/>
                <a:latin typeface="Montserrat" pitchFamily="2" charset="0"/>
              </a:rPr>
              <a:t>Erstellen</a:t>
            </a:r>
            <a:r>
              <a:rPr lang="en-US" sz="1600" b="1" i="0" dirty="0">
                <a:solidFill>
                  <a:srgbClr val="458CCB"/>
                </a:solidFill>
                <a:effectLst/>
                <a:latin typeface="Montserrat" pitchFamily="2" charset="0"/>
              </a:rPr>
              <a:t> </a:t>
            </a:r>
            <a:r>
              <a:rPr lang="en-US" sz="1600" b="1" i="0" dirty="0" err="1">
                <a:solidFill>
                  <a:srgbClr val="458CCB"/>
                </a:solidFill>
                <a:effectLst/>
                <a:latin typeface="Montserrat" pitchFamily="2" charset="0"/>
              </a:rPr>
              <a:t>eines</a:t>
            </a:r>
            <a:r>
              <a:rPr lang="en-US" sz="1600" b="1" i="0" dirty="0">
                <a:solidFill>
                  <a:srgbClr val="458CCB"/>
                </a:solidFill>
                <a:effectLst/>
                <a:latin typeface="Montserrat" pitchFamily="2" charset="0"/>
              </a:rPr>
              <a:t> </a:t>
            </a:r>
            <a:r>
              <a:rPr lang="en-US" sz="1600" b="1" i="0" dirty="0" err="1">
                <a:solidFill>
                  <a:srgbClr val="458CCB"/>
                </a:solidFill>
                <a:effectLst/>
                <a:latin typeface="Montserrat" pitchFamily="2" charset="0"/>
              </a:rPr>
              <a:t>neuen</a:t>
            </a:r>
            <a:r>
              <a:rPr lang="en-US" sz="1600" b="1" i="0" dirty="0">
                <a:solidFill>
                  <a:srgbClr val="458CCB"/>
                </a:solidFill>
                <a:effectLst/>
                <a:latin typeface="Montserrat" pitchFamily="2" charset="0"/>
              </a:rPr>
              <a:t> </a:t>
            </a:r>
            <a:r>
              <a:rPr lang="en-US" sz="1600" b="1" i="0" dirty="0" err="1">
                <a:solidFill>
                  <a:srgbClr val="458CCB"/>
                </a:solidFill>
                <a:effectLst/>
                <a:latin typeface="Montserrat" pitchFamily="2" charset="0"/>
              </a:rPr>
              <a:t>Projektes</a:t>
            </a:r>
            <a:r>
              <a:rPr lang="en-US" sz="1600" b="1" i="0" dirty="0">
                <a:solidFill>
                  <a:srgbClr val="458CCB"/>
                </a:solidFill>
                <a:effectLst/>
                <a:latin typeface="Montserrat" pitchFamily="2" charset="0"/>
              </a:rPr>
              <a:t> auf Basis Template, </a:t>
            </a:r>
            <a:r>
              <a:rPr lang="en-US" sz="1600" b="1" i="0" dirty="0" err="1">
                <a:solidFill>
                  <a:srgbClr val="458CCB"/>
                </a:solidFill>
                <a:effectLst/>
                <a:latin typeface="Montserrat" pitchFamily="2" charset="0"/>
              </a:rPr>
              <a:t>ohne</a:t>
            </a:r>
            <a:r>
              <a:rPr lang="en-US" sz="1600" b="1" i="0" dirty="0">
                <a:solidFill>
                  <a:srgbClr val="458CCB"/>
                </a:solidFill>
                <a:effectLst/>
                <a:latin typeface="Montserrat" pitchFamily="2" charset="0"/>
              </a:rPr>
              <a:t> </a:t>
            </a:r>
            <a:r>
              <a:rPr lang="en-US" sz="1600" b="1" i="0" dirty="0" err="1">
                <a:solidFill>
                  <a:srgbClr val="458CCB"/>
                </a:solidFill>
                <a:effectLst/>
                <a:latin typeface="Montserrat" pitchFamily="2" charset="0"/>
              </a:rPr>
              <a:t>typische</a:t>
            </a:r>
            <a:r>
              <a:rPr lang="en-US" sz="1600" b="1" i="0" dirty="0">
                <a:solidFill>
                  <a:srgbClr val="458CCB"/>
                </a:solidFill>
                <a:effectLst/>
                <a:latin typeface="Montserrat" pitchFamily="2" charset="0"/>
              </a:rPr>
              <a:t> </a:t>
            </a:r>
            <a:r>
              <a:rPr lang="en-US" sz="1600" b="1" i="0" dirty="0" err="1">
                <a:solidFill>
                  <a:srgbClr val="458CCB"/>
                </a:solidFill>
                <a:effectLst/>
                <a:latin typeface="Montserrat" pitchFamily="2" charset="0"/>
              </a:rPr>
              <a:t>Ressourcen-Bedarfe</a:t>
            </a:r>
            <a:r>
              <a:rPr lang="en-US" sz="1600" b="1" i="0" dirty="0">
                <a:solidFill>
                  <a:srgbClr val="458CCB"/>
                </a:solidFill>
                <a:effectLst/>
                <a:latin typeface="Montserrat" pitchFamily="2" charset="0"/>
              </a:rPr>
              <a:t>: </a:t>
            </a:r>
            <a:br>
              <a:rPr lang="en-US" sz="1600" b="1" i="0" dirty="0">
                <a:solidFill>
                  <a:srgbClr val="458CCB"/>
                </a:solidFill>
                <a:effectLst/>
                <a:latin typeface="Montserrat" pitchFamily="2" charset="0"/>
              </a:rPr>
            </a:br>
            <a:r>
              <a:rPr lang="en-US" sz="1100" i="1" dirty="0" err="1">
                <a:solidFill>
                  <a:srgbClr val="458CCB"/>
                </a:solidFill>
                <a:effectLst/>
                <a:latin typeface="Montserrat" pitchFamily="2" charset="0"/>
              </a:rPr>
              <a:t>Angabe</a:t>
            </a:r>
            <a:r>
              <a:rPr lang="en-US" sz="1100" i="1" dirty="0">
                <a:solidFill>
                  <a:srgbClr val="458CCB"/>
                </a:solidFill>
                <a:effectLst/>
                <a:latin typeface="Montserrat" pitchFamily="2" charset="0"/>
              </a:rPr>
              <a:t> Start, Ende, Benefit </a:t>
            </a:r>
            <a:r>
              <a:rPr lang="en-US" sz="1100" i="1" dirty="0" err="1">
                <a:solidFill>
                  <a:srgbClr val="458CCB"/>
                </a:solidFill>
                <a:effectLst/>
                <a:latin typeface="Montserrat" pitchFamily="2" charset="0"/>
              </a:rPr>
              <a:t>oder</a:t>
            </a:r>
            <a:r>
              <a:rPr lang="en-US" sz="1100" i="1" dirty="0">
                <a:solidFill>
                  <a:srgbClr val="458CCB"/>
                </a:solidFill>
                <a:effectLst/>
                <a:latin typeface="Montserrat" pitchFamily="2" charset="0"/>
              </a:rPr>
              <a:t> </a:t>
            </a:r>
            <a:r>
              <a:rPr lang="en-US" sz="1100" i="1" dirty="0" err="1">
                <a:solidFill>
                  <a:srgbClr val="458CCB"/>
                </a:solidFill>
                <a:effectLst/>
                <a:latin typeface="Montserrat" pitchFamily="2" charset="0"/>
              </a:rPr>
              <a:t>Auftragswert</a:t>
            </a:r>
            <a:r>
              <a:rPr lang="en-US" sz="1100" i="1" dirty="0">
                <a:solidFill>
                  <a:srgbClr val="458CCB"/>
                </a:solidFill>
                <a:effectLst/>
                <a:latin typeface="Montserrat" pitchFamily="2" charset="0"/>
              </a:rPr>
              <a:t> -&gt; alle </a:t>
            </a:r>
            <a:r>
              <a:rPr lang="en-US" sz="1100" i="1" dirty="0" err="1">
                <a:solidFill>
                  <a:srgbClr val="458CCB"/>
                </a:solidFill>
                <a:effectLst/>
                <a:latin typeface="Montserrat" pitchFamily="2" charset="0"/>
              </a:rPr>
              <a:t>Phasen</a:t>
            </a:r>
            <a:r>
              <a:rPr lang="en-US" sz="1100" i="1" dirty="0">
                <a:solidFill>
                  <a:srgbClr val="458CCB"/>
                </a:solidFill>
                <a:effectLst/>
                <a:latin typeface="Montserrat" pitchFamily="2" charset="0"/>
              </a:rPr>
              <a:t>, </a:t>
            </a:r>
            <a:r>
              <a:rPr lang="en-US" sz="1100" i="1" dirty="0" err="1">
                <a:solidFill>
                  <a:srgbClr val="458CCB"/>
                </a:solidFill>
                <a:effectLst/>
                <a:latin typeface="Montserrat" pitchFamily="2" charset="0"/>
              </a:rPr>
              <a:t>Meilensteine</a:t>
            </a:r>
            <a:r>
              <a:rPr lang="en-US" sz="1100" i="1" dirty="0">
                <a:solidFill>
                  <a:srgbClr val="458CCB"/>
                </a:solidFill>
                <a:effectLst/>
                <a:latin typeface="Montserrat" pitchFamily="2" charset="0"/>
              </a:rPr>
              <a:t>, Deliverables </a:t>
            </a:r>
            <a:r>
              <a:rPr lang="en-US" sz="1100" i="1" dirty="0" err="1">
                <a:solidFill>
                  <a:srgbClr val="458CCB"/>
                </a:solidFill>
                <a:effectLst/>
                <a:latin typeface="Montserrat" pitchFamily="2" charset="0"/>
              </a:rPr>
              <a:t>aus</a:t>
            </a:r>
            <a:r>
              <a:rPr lang="en-US" sz="1100" i="1" dirty="0">
                <a:solidFill>
                  <a:srgbClr val="458CCB"/>
                </a:solidFill>
                <a:effectLst/>
                <a:latin typeface="Montserrat" pitchFamily="2" charset="0"/>
              </a:rPr>
              <a:t> dem Template </a:t>
            </a:r>
            <a:r>
              <a:rPr lang="en-US" sz="1100" i="1" dirty="0" err="1">
                <a:solidFill>
                  <a:srgbClr val="458CCB"/>
                </a:solidFill>
                <a:effectLst/>
                <a:latin typeface="Montserrat" pitchFamily="2" charset="0"/>
              </a:rPr>
              <a:t>werden</a:t>
            </a:r>
            <a:r>
              <a:rPr lang="en-US" sz="1100" i="1" dirty="0">
                <a:solidFill>
                  <a:srgbClr val="458CCB"/>
                </a:solidFill>
                <a:effectLst/>
                <a:latin typeface="Montserrat" pitchFamily="2" charset="0"/>
              </a:rPr>
              <a:t> in das </a:t>
            </a:r>
            <a:r>
              <a:rPr lang="en-US" sz="1100" i="1" dirty="0" err="1">
                <a:solidFill>
                  <a:srgbClr val="458CCB"/>
                </a:solidFill>
                <a:effectLst/>
                <a:latin typeface="Montserrat" pitchFamily="2" charset="0"/>
              </a:rPr>
              <a:t>neue</a:t>
            </a:r>
            <a:r>
              <a:rPr lang="en-US" sz="1100" i="1" dirty="0">
                <a:solidFill>
                  <a:srgbClr val="458CCB"/>
                </a:solidFill>
                <a:effectLst/>
                <a:latin typeface="Montserrat" pitchFamily="2" charset="0"/>
              </a:rPr>
              <a:t> Projekt </a:t>
            </a:r>
            <a:r>
              <a:rPr lang="en-US" sz="1100" i="1" dirty="0" err="1">
                <a:solidFill>
                  <a:srgbClr val="458CCB"/>
                </a:solidFill>
                <a:effectLst/>
                <a:latin typeface="Montserrat" pitchFamily="2" charset="0"/>
              </a:rPr>
              <a:t>übernommen</a:t>
            </a:r>
            <a:r>
              <a:rPr lang="en-US" sz="1100" i="1" dirty="0">
                <a:solidFill>
                  <a:srgbClr val="458CCB"/>
                </a:solidFill>
                <a:effectLst/>
                <a:latin typeface="Montserrat" pitchFamily="2" charset="0"/>
              </a:rPr>
              <a:t>. Der Benefit in T€ </a:t>
            </a:r>
            <a:r>
              <a:rPr lang="en-US" sz="1100" i="1" dirty="0" err="1">
                <a:solidFill>
                  <a:srgbClr val="458CCB"/>
                </a:solidFill>
                <a:effectLst/>
                <a:latin typeface="Montserrat" pitchFamily="2" charset="0"/>
              </a:rPr>
              <a:t>tritt</a:t>
            </a:r>
            <a:r>
              <a:rPr lang="en-US" sz="1100" i="1" dirty="0">
                <a:solidFill>
                  <a:srgbClr val="458CCB"/>
                </a:solidFill>
                <a:effectLst/>
                <a:latin typeface="Montserrat" pitchFamily="2" charset="0"/>
              </a:rPr>
              <a:t> </a:t>
            </a:r>
            <a:r>
              <a:rPr lang="en-US" sz="1100" i="1" dirty="0" err="1">
                <a:solidFill>
                  <a:srgbClr val="458CCB"/>
                </a:solidFill>
                <a:effectLst/>
                <a:latin typeface="Montserrat" pitchFamily="2" charset="0"/>
              </a:rPr>
              <a:t>zum</a:t>
            </a:r>
            <a:r>
              <a:rPr lang="en-US" sz="1100" i="1" dirty="0">
                <a:solidFill>
                  <a:srgbClr val="458CCB"/>
                </a:solidFill>
                <a:effectLst/>
                <a:latin typeface="Montserrat" pitchFamily="2" charset="0"/>
              </a:rPr>
              <a:t> </a:t>
            </a:r>
            <a:r>
              <a:rPr lang="en-US" sz="1100" i="1" dirty="0" err="1">
                <a:solidFill>
                  <a:srgbClr val="458CCB"/>
                </a:solidFill>
                <a:effectLst/>
                <a:latin typeface="Montserrat" pitchFamily="2" charset="0"/>
              </a:rPr>
              <a:t>Projektende</a:t>
            </a:r>
            <a:r>
              <a:rPr lang="en-US" sz="1100" i="1" dirty="0">
                <a:solidFill>
                  <a:srgbClr val="458CCB"/>
                </a:solidFill>
                <a:effectLst/>
                <a:latin typeface="Montserrat" pitchFamily="2" charset="0"/>
              </a:rPr>
              <a:t> </a:t>
            </a:r>
            <a:r>
              <a:rPr lang="en-US" sz="1100" i="1" dirty="0" err="1">
                <a:solidFill>
                  <a:srgbClr val="458CCB"/>
                </a:solidFill>
                <a:effectLst/>
                <a:latin typeface="Montserrat" pitchFamily="2" charset="0"/>
              </a:rPr>
              <a:t>ein</a:t>
            </a:r>
            <a:r>
              <a:rPr lang="en-US" sz="1100" i="1" dirty="0">
                <a:solidFill>
                  <a:srgbClr val="458CCB"/>
                </a:solidFill>
                <a:effectLst/>
                <a:latin typeface="Montserrat" pitchFamily="2" charset="0"/>
              </a:rPr>
              <a:t>. </a:t>
            </a:r>
            <a:endParaRPr lang="en-US" sz="1600" i="1" dirty="0">
              <a:solidFill>
                <a:srgbClr val="458CCB"/>
              </a:solidFill>
              <a:effectLst/>
              <a:latin typeface="Montserrat" pitchFamily="2" charset="0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89963438-F901-2F9D-0382-F63F2B96F24E}"/>
              </a:ext>
            </a:extLst>
          </p:cNvPr>
          <p:cNvSpPr txBox="1"/>
          <p:nvPr/>
        </p:nvSpPr>
        <p:spPr>
          <a:xfrm>
            <a:off x="473007" y="2182778"/>
            <a:ext cx="11159014" cy="12849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285750" indent="-285750" algn="l" fontAlgn="base"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en-US" sz="1600" b="1" i="0" dirty="0" err="1">
                <a:solidFill>
                  <a:srgbClr val="458CCB"/>
                </a:solidFill>
                <a:effectLst/>
                <a:latin typeface="Montserrat" pitchFamily="2" charset="0"/>
              </a:rPr>
              <a:t>Erstellen</a:t>
            </a:r>
            <a:r>
              <a:rPr lang="en-US" sz="1600" b="1" i="0" dirty="0">
                <a:solidFill>
                  <a:srgbClr val="458CCB"/>
                </a:solidFill>
                <a:effectLst/>
                <a:latin typeface="Montserrat" pitchFamily="2" charset="0"/>
              </a:rPr>
              <a:t> </a:t>
            </a:r>
            <a:r>
              <a:rPr lang="en-US" sz="1600" b="1" i="0" dirty="0" err="1">
                <a:solidFill>
                  <a:srgbClr val="458CCB"/>
                </a:solidFill>
                <a:effectLst/>
                <a:latin typeface="Montserrat" pitchFamily="2" charset="0"/>
              </a:rPr>
              <a:t>eines</a:t>
            </a:r>
            <a:r>
              <a:rPr lang="en-US" sz="1600" b="1" i="0" dirty="0">
                <a:solidFill>
                  <a:srgbClr val="458CCB"/>
                </a:solidFill>
                <a:effectLst/>
                <a:latin typeface="Montserrat" pitchFamily="2" charset="0"/>
              </a:rPr>
              <a:t> </a:t>
            </a:r>
            <a:r>
              <a:rPr lang="en-US" sz="1600" b="1" i="0" dirty="0" err="1">
                <a:solidFill>
                  <a:srgbClr val="458CCB"/>
                </a:solidFill>
                <a:effectLst/>
                <a:latin typeface="Montserrat" pitchFamily="2" charset="0"/>
              </a:rPr>
              <a:t>neuen</a:t>
            </a:r>
            <a:r>
              <a:rPr lang="en-US" sz="1600" b="1" i="0" dirty="0">
                <a:solidFill>
                  <a:srgbClr val="458CCB"/>
                </a:solidFill>
                <a:effectLst/>
                <a:latin typeface="Montserrat" pitchFamily="2" charset="0"/>
              </a:rPr>
              <a:t> </a:t>
            </a:r>
            <a:r>
              <a:rPr lang="en-US" sz="1600" b="1" i="0" dirty="0" err="1">
                <a:solidFill>
                  <a:srgbClr val="458CCB"/>
                </a:solidFill>
                <a:effectLst/>
                <a:latin typeface="Montserrat" pitchFamily="2" charset="0"/>
              </a:rPr>
              <a:t>Projektes</a:t>
            </a:r>
            <a:r>
              <a:rPr lang="en-US" sz="1600" b="1" i="0" dirty="0">
                <a:solidFill>
                  <a:srgbClr val="458CCB"/>
                </a:solidFill>
                <a:effectLst/>
                <a:latin typeface="Montserrat" pitchFamily="2" charset="0"/>
              </a:rPr>
              <a:t> auf Basis Template / </a:t>
            </a:r>
            <a:r>
              <a:rPr lang="en-US" sz="1600" b="1" i="0" dirty="0" err="1">
                <a:solidFill>
                  <a:srgbClr val="458CCB"/>
                </a:solidFill>
                <a:effectLst/>
                <a:latin typeface="Montserrat" pitchFamily="2" charset="0"/>
              </a:rPr>
              <a:t>anderes</a:t>
            </a:r>
            <a:r>
              <a:rPr lang="en-US" sz="1600" b="1" i="0" dirty="0">
                <a:solidFill>
                  <a:srgbClr val="458CCB"/>
                </a:solidFill>
                <a:effectLst/>
                <a:latin typeface="Montserrat" pitchFamily="2" charset="0"/>
              </a:rPr>
              <a:t> Projekt, </a:t>
            </a:r>
            <a:r>
              <a:rPr lang="en-US" sz="1600" b="1" i="0" dirty="0" err="1">
                <a:solidFill>
                  <a:srgbClr val="458CCB"/>
                </a:solidFill>
                <a:effectLst/>
                <a:latin typeface="Montserrat" pitchFamily="2" charset="0"/>
              </a:rPr>
              <a:t>mit</a:t>
            </a:r>
            <a:r>
              <a:rPr lang="en-US" sz="1600" b="1" i="0" dirty="0">
                <a:solidFill>
                  <a:srgbClr val="458CCB"/>
                </a:solidFill>
                <a:effectLst/>
                <a:latin typeface="Montserrat" pitchFamily="2" charset="0"/>
              </a:rPr>
              <a:t> </a:t>
            </a:r>
            <a:r>
              <a:rPr lang="en-US" sz="1600" b="1" i="0" dirty="0" err="1">
                <a:solidFill>
                  <a:srgbClr val="458CCB"/>
                </a:solidFill>
                <a:effectLst/>
                <a:latin typeface="Montserrat" pitchFamily="2" charset="0"/>
              </a:rPr>
              <a:t>typischen</a:t>
            </a:r>
            <a:r>
              <a:rPr lang="en-US" sz="1600" b="1" i="0" dirty="0">
                <a:solidFill>
                  <a:srgbClr val="458CCB"/>
                </a:solidFill>
                <a:effectLst/>
                <a:latin typeface="Montserrat" pitchFamily="2" charset="0"/>
              </a:rPr>
              <a:t> </a:t>
            </a:r>
            <a:r>
              <a:rPr lang="en-US" sz="1600" b="1" i="0" dirty="0" err="1">
                <a:solidFill>
                  <a:srgbClr val="458CCB"/>
                </a:solidFill>
                <a:effectLst/>
                <a:latin typeface="Montserrat" pitchFamily="2" charset="0"/>
              </a:rPr>
              <a:t>Ressourcen-Bedarfen</a:t>
            </a:r>
            <a:r>
              <a:rPr lang="en-US" sz="1600" b="1" i="0" dirty="0">
                <a:solidFill>
                  <a:srgbClr val="458CCB"/>
                </a:solidFill>
                <a:effectLst/>
                <a:latin typeface="Montserrat" pitchFamily="2" charset="0"/>
              </a:rPr>
              <a:t>: </a:t>
            </a:r>
            <a:br>
              <a:rPr lang="en-US" sz="1600" b="1" i="0" dirty="0">
                <a:solidFill>
                  <a:srgbClr val="458CCB"/>
                </a:solidFill>
                <a:effectLst/>
                <a:latin typeface="Montserrat" pitchFamily="2" charset="0"/>
              </a:rPr>
            </a:br>
            <a:r>
              <a:rPr lang="en-US" sz="1100" i="1" dirty="0" err="1">
                <a:solidFill>
                  <a:srgbClr val="458CCB"/>
                </a:solidFill>
                <a:effectLst/>
                <a:latin typeface="Montserrat" pitchFamily="2" charset="0"/>
              </a:rPr>
              <a:t>Angabe</a:t>
            </a:r>
            <a:r>
              <a:rPr lang="en-US" sz="1100" i="1" dirty="0">
                <a:solidFill>
                  <a:srgbClr val="458CCB"/>
                </a:solidFill>
                <a:effectLst/>
                <a:latin typeface="Montserrat" pitchFamily="2" charset="0"/>
              </a:rPr>
              <a:t> Start, Ende, </a:t>
            </a:r>
            <a:r>
              <a:rPr lang="en-US" sz="1100" i="1" dirty="0" err="1">
                <a:solidFill>
                  <a:srgbClr val="458CCB"/>
                </a:solidFill>
                <a:effectLst/>
                <a:latin typeface="Montserrat" pitchFamily="2" charset="0"/>
              </a:rPr>
              <a:t>Auftragswert</a:t>
            </a:r>
            <a:r>
              <a:rPr lang="en-US" sz="1100" i="1" dirty="0">
                <a:solidFill>
                  <a:srgbClr val="458CCB"/>
                </a:solidFill>
                <a:effectLst/>
                <a:latin typeface="Montserrat" pitchFamily="2" charset="0"/>
              </a:rPr>
              <a:t>, Budget-&gt; alle </a:t>
            </a:r>
            <a:r>
              <a:rPr lang="en-US" sz="1100" i="1" dirty="0" err="1">
                <a:solidFill>
                  <a:srgbClr val="458CCB"/>
                </a:solidFill>
                <a:effectLst/>
                <a:latin typeface="Montserrat" pitchFamily="2" charset="0"/>
              </a:rPr>
              <a:t>Phasen</a:t>
            </a:r>
            <a:r>
              <a:rPr lang="en-US" sz="1100" i="1" dirty="0">
                <a:solidFill>
                  <a:srgbClr val="458CCB"/>
                </a:solidFill>
                <a:effectLst/>
                <a:latin typeface="Montserrat" pitchFamily="2" charset="0"/>
              </a:rPr>
              <a:t>, </a:t>
            </a:r>
            <a:r>
              <a:rPr lang="en-US" sz="1100" i="1" dirty="0" err="1">
                <a:solidFill>
                  <a:srgbClr val="458CCB"/>
                </a:solidFill>
                <a:effectLst/>
                <a:latin typeface="Montserrat" pitchFamily="2" charset="0"/>
              </a:rPr>
              <a:t>Meilensteine</a:t>
            </a:r>
            <a:r>
              <a:rPr lang="en-US" sz="1100" i="1" dirty="0">
                <a:solidFill>
                  <a:srgbClr val="458CCB"/>
                </a:solidFill>
                <a:effectLst/>
                <a:latin typeface="Montserrat" pitchFamily="2" charset="0"/>
              </a:rPr>
              <a:t>, Deliverables </a:t>
            </a:r>
            <a:r>
              <a:rPr lang="en-US" sz="1100" i="1" dirty="0" err="1">
                <a:solidFill>
                  <a:srgbClr val="458CCB"/>
                </a:solidFill>
                <a:effectLst/>
                <a:latin typeface="Montserrat" pitchFamily="2" charset="0"/>
              </a:rPr>
              <a:t>aus</a:t>
            </a:r>
            <a:r>
              <a:rPr lang="en-US" sz="1100" i="1" dirty="0">
                <a:solidFill>
                  <a:srgbClr val="458CCB"/>
                </a:solidFill>
                <a:effectLst/>
                <a:latin typeface="Montserrat" pitchFamily="2" charset="0"/>
              </a:rPr>
              <a:t> dem Template  </a:t>
            </a:r>
            <a:r>
              <a:rPr lang="en-US" sz="1100" i="1" dirty="0" err="1">
                <a:solidFill>
                  <a:srgbClr val="458CCB"/>
                </a:solidFill>
                <a:effectLst/>
                <a:latin typeface="Montserrat" pitchFamily="2" charset="0"/>
              </a:rPr>
              <a:t>bzw</a:t>
            </a:r>
            <a:r>
              <a:rPr lang="en-US" sz="1100" i="1" dirty="0">
                <a:solidFill>
                  <a:srgbClr val="458CCB"/>
                </a:solidFill>
                <a:effectLst/>
                <a:latin typeface="Montserrat" pitchFamily="2" charset="0"/>
              </a:rPr>
              <a:t> </a:t>
            </a:r>
            <a:r>
              <a:rPr lang="en-US" sz="1100" i="1" dirty="0" err="1">
                <a:solidFill>
                  <a:srgbClr val="458CCB"/>
                </a:solidFill>
                <a:effectLst/>
                <a:latin typeface="Montserrat" pitchFamily="2" charset="0"/>
              </a:rPr>
              <a:t>anderen</a:t>
            </a:r>
            <a:r>
              <a:rPr lang="en-US" sz="1100" i="1" dirty="0">
                <a:solidFill>
                  <a:srgbClr val="458CCB"/>
                </a:solidFill>
                <a:effectLst/>
                <a:latin typeface="Montserrat" pitchFamily="2" charset="0"/>
              </a:rPr>
              <a:t> Projekt </a:t>
            </a:r>
            <a:r>
              <a:rPr lang="en-US" sz="1100" i="1" dirty="0" err="1">
                <a:solidFill>
                  <a:srgbClr val="458CCB"/>
                </a:solidFill>
                <a:effectLst/>
                <a:latin typeface="Montserrat" pitchFamily="2" charset="0"/>
              </a:rPr>
              <a:t>erden</a:t>
            </a:r>
            <a:r>
              <a:rPr lang="en-US" sz="1100" i="1" dirty="0">
                <a:solidFill>
                  <a:srgbClr val="458CCB"/>
                </a:solidFill>
                <a:effectLst/>
                <a:latin typeface="Montserrat" pitchFamily="2" charset="0"/>
              </a:rPr>
              <a:t> in das </a:t>
            </a:r>
            <a:r>
              <a:rPr lang="en-US" sz="1100" i="1" dirty="0" err="1">
                <a:solidFill>
                  <a:srgbClr val="458CCB"/>
                </a:solidFill>
                <a:effectLst/>
                <a:latin typeface="Montserrat" pitchFamily="2" charset="0"/>
              </a:rPr>
              <a:t>neue</a:t>
            </a:r>
            <a:r>
              <a:rPr lang="en-US" sz="1100" i="1" dirty="0">
                <a:solidFill>
                  <a:srgbClr val="458CCB"/>
                </a:solidFill>
                <a:effectLst/>
                <a:latin typeface="Montserrat" pitchFamily="2" charset="0"/>
              </a:rPr>
              <a:t> Projekt </a:t>
            </a:r>
            <a:r>
              <a:rPr lang="en-US" sz="1100" i="1" dirty="0" err="1">
                <a:solidFill>
                  <a:srgbClr val="458CCB"/>
                </a:solidFill>
                <a:effectLst/>
                <a:latin typeface="Montserrat" pitchFamily="2" charset="0"/>
              </a:rPr>
              <a:t>übernommen</a:t>
            </a:r>
            <a:r>
              <a:rPr lang="en-US" sz="1100" i="1" dirty="0">
                <a:solidFill>
                  <a:srgbClr val="458CCB"/>
                </a:solidFill>
                <a:effectLst/>
                <a:latin typeface="Montserrat" pitchFamily="2" charset="0"/>
              </a:rPr>
              <a:t>. Die Rollen und </a:t>
            </a:r>
            <a:r>
              <a:rPr lang="en-US" sz="1100" i="1" dirty="0" err="1">
                <a:solidFill>
                  <a:srgbClr val="458CCB"/>
                </a:solidFill>
                <a:effectLst/>
                <a:latin typeface="Montserrat" pitchFamily="2" charset="0"/>
              </a:rPr>
              <a:t>Ressourcen</a:t>
            </a:r>
            <a:r>
              <a:rPr lang="en-US" sz="1100" i="1" dirty="0">
                <a:solidFill>
                  <a:srgbClr val="458CCB"/>
                </a:solidFill>
                <a:effectLst/>
                <a:latin typeface="Montserrat" pitchFamily="2" charset="0"/>
              </a:rPr>
              <a:t> </a:t>
            </a:r>
            <a:r>
              <a:rPr lang="en-US" sz="1100" i="1" dirty="0" err="1">
                <a:solidFill>
                  <a:srgbClr val="458CCB"/>
                </a:solidFill>
                <a:effectLst/>
                <a:latin typeface="Montserrat" pitchFamily="2" charset="0"/>
              </a:rPr>
              <a:t>werden</a:t>
            </a:r>
            <a:r>
              <a:rPr lang="en-US" sz="1100" i="1" dirty="0">
                <a:solidFill>
                  <a:srgbClr val="458CCB"/>
                </a:solidFill>
                <a:effectLst/>
                <a:latin typeface="Montserrat" pitchFamily="2" charset="0"/>
              </a:rPr>
              <a:t> </a:t>
            </a:r>
            <a:r>
              <a:rPr lang="en-US" sz="1100" i="1" dirty="0" err="1">
                <a:solidFill>
                  <a:srgbClr val="458CCB"/>
                </a:solidFill>
                <a:effectLst/>
                <a:latin typeface="Montserrat" pitchFamily="2" charset="0"/>
              </a:rPr>
              <a:t>im</a:t>
            </a:r>
            <a:r>
              <a:rPr lang="en-US" sz="1100" i="1" dirty="0">
                <a:solidFill>
                  <a:srgbClr val="458CCB"/>
                </a:solidFill>
                <a:effectLst/>
                <a:latin typeface="Montserrat" pitchFamily="2" charset="0"/>
              </a:rPr>
              <a:t> </a:t>
            </a:r>
            <a:r>
              <a:rPr lang="en-US" sz="1100" i="1" dirty="0" err="1">
                <a:solidFill>
                  <a:srgbClr val="458CCB"/>
                </a:solidFill>
                <a:effectLst/>
                <a:latin typeface="Montserrat" pitchFamily="2" charset="0"/>
              </a:rPr>
              <a:t>gleichen</a:t>
            </a:r>
            <a:r>
              <a:rPr lang="en-US" sz="1100" i="1" dirty="0">
                <a:solidFill>
                  <a:srgbClr val="458CCB"/>
                </a:solidFill>
                <a:effectLst/>
                <a:latin typeface="Montserrat" pitchFamily="2" charset="0"/>
              </a:rPr>
              <a:t> </a:t>
            </a:r>
            <a:r>
              <a:rPr lang="en-US" sz="1100" i="1" dirty="0" err="1">
                <a:solidFill>
                  <a:srgbClr val="458CCB"/>
                </a:solidFill>
                <a:effectLst/>
                <a:latin typeface="Montserrat" pitchFamily="2" charset="0"/>
              </a:rPr>
              <a:t>Verhältnis</a:t>
            </a:r>
            <a:r>
              <a:rPr lang="en-US" sz="1100" i="1" dirty="0">
                <a:solidFill>
                  <a:srgbClr val="458CCB"/>
                </a:solidFill>
                <a:effectLst/>
                <a:latin typeface="Montserrat" pitchFamily="2" charset="0"/>
              </a:rPr>
              <a:t> </a:t>
            </a:r>
            <a:r>
              <a:rPr lang="en-US" sz="1100" i="1" dirty="0" err="1">
                <a:solidFill>
                  <a:srgbClr val="458CCB"/>
                </a:solidFill>
                <a:effectLst/>
                <a:latin typeface="Montserrat" pitchFamily="2" charset="0"/>
              </a:rPr>
              <a:t>zu</a:t>
            </a:r>
            <a:r>
              <a:rPr lang="en-US" sz="1100" i="1" dirty="0">
                <a:solidFill>
                  <a:srgbClr val="458CCB"/>
                </a:solidFill>
                <a:effectLst/>
                <a:latin typeface="Montserrat" pitchFamily="2" charset="0"/>
              </a:rPr>
              <a:t> den </a:t>
            </a:r>
            <a:r>
              <a:rPr lang="en-US" sz="1100" i="1" dirty="0" err="1">
                <a:solidFill>
                  <a:srgbClr val="458CCB"/>
                </a:solidFill>
                <a:effectLst/>
                <a:latin typeface="Montserrat" pitchFamily="2" charset="0"/>
              </a:rPr>
              <a:t>Phasen</a:t>
            </a:r>
            <a:r>
              <a:rPr lang="en-US" sz="1100" i="1" dirty="0">
                <a:solidFill>
                  <a:srgbClr val="458CCB"/>
                </a:solidFill>
                <a:effectLst/>
                <a:latin typeface="Montserrat" pitchFamily="2" charset="0"/>
              </a:rPr>
              <a:t> </a:t>
            </a:r>
            <a:r>
              <a:rPr lang="en-US" sz="1100" i="1" dirty="0" err="1">
                <a:solidFill>
                  <a:srgbClr val="458CCB"/>
                </a:solidFill>
                <a:effectLst/>
                <a:latin typeface="Montserrat" pitchFamily="2" charset="0"/>
              </a:rPr>
              <a:t>zugeteilt</a:t>
            </a:r>
            <a:r>
              <a:rPr lang="en-US" sz="1100" i="1" dirty="0">
                <a:solidFill>
                  <a:srgbClr val="458CCB"/>
                </a:solidFill>
                <a:effectLst/>
                <a:latin typeface="Montserrat" pitchFamily="2" charset="0"/>
              </a:rPr>
              <a:t> </a:t>
            </a:r>
            <a:r>
              <a:rPr lang="en-US" sz="1100" i="1" dirty="0" err="1">
                <a:solidFill>
                  <a:srgbClr val="458CCB"/>
                </a:solidFill>
                <a:effectLst/>
                <a:latin typeface="Montserrat" pitchFamily="2" charset="0"/>
              </a:rPr>
              <a:t>wie</a:t>
            </a:r>
            <a:r>
              <a:rPr lang="en-US" sz="1100" i="1" dirty="0">
                <a:solidFill>
                  <a:srgbClr val="458CCB"/>
                </a:solidFill>
                <a:effectLst/>
                <a:latin typeface="Montserrat" pitchFamily="2" charset="0"/>
              </a:rPr>
              <a:t> </a:t>
            </a:r>
            <a:r>
              <a:rPr lang="en-US" sz="1100" i="1" dirty="0" err="1">
                <a:solidFill>
                  <a:srgbClr val="458CCB"/>
                </a:solidFill>
                <a:effectLst/>
                <a:latin typeface="Montserrat" pitchFamily="2" charset="0"/>
              </a:rPr>
              <a:t>im</a:t>
            </a:r>
            <a:r>
              <a:rPr lang="en-US" sz="1100" i="1" dirty="0">
                <a:solidFill>
                  <a:srgbClr val="458CCB"/>
                </a:solidFill>
                <a:effectLst/>
                <a:latin typeface="Montserrat" pitchFamily="2" charset="0"/>
              </a:rPr>
              <a:t> Template/</a:t>
            </a:r>
            <a:r>
              <a:rPr lang="en-US" sz="1100" i="1" dirty="0" err="1">
                <a:solidFill>
                  <a:srgbClr val="458CCB"/>
                </a:solidFill>
                <a:effectLst/>
                <a:latin typeface="Montserrat" pitchFamily="2" charset="0"/>
              </a:rPr>
              <a:t>anderen</a:t>
            </a:r>
            <a:r>
              <a:rPr lang="en-US" sz="1100" i="1" dirty="0">
                <a:solidFill>
                  <a:srgbClr val="458CCB"/>
                </a:solidFill>
                <a:effectLst/>
                <a:latin typeface="Montserrat" pitchFamily="2" charset="0"/>
              </a:rPr>
              <a:t> Projekt. Und </a:t>
            </a:r>
            <a:r>
              <a:rPr lang="en-US" sz="1100" i="1" dirty="0" err="1">
                <a:solidFill>
                  <a:srgbClr val="458CCB"/>
                </a:solidFill>
                <a:effectLst/>
                <a:latin typeface="Montserrat" pitchFamily="2" charset="0"/>
              </a:rPr>
              <a:t>zwar</a:t>
            </a:r>
            <a:r>
              <a:rPr lang="en-US" sz="1100" i="1" dirty="0">
                <a:solidFill>
                  <a:srgbClr val="458CCB"/>
                </a:solidFill>
                <a:effectLst/>
                <a:latin typeface="Montserrat" pitchFamily="2" charset="0"/>
              </a:rPr>
              <a:t> so, </a:t>
            </a:r>
            <a:r>
              <a:rPr lang="en-US" sz="1100" i="1" dirty="0" err="1">
                <a:solidFill>
                  <a:srgbClr val="458CCB"/>
                </a:solidFill>
                <a:effectLst/>
                <a:latin typeface="Montserrat" pitchFamily="2" charset="0"/>
              </a:rPr>
              <a:t>dass</a:t>
            </a:r>
            <a:r>
              <a:rPr lang="en-US" sz="1100" i="1" dirty="0">
                <a:solidFill>
                  <a:srgbClr val="458CCB"/>
                </a:solidFill>
                <a:effectLst/>
                <a:latin typeface="Montserrat" pitchFamily="2" charset="0"/>
              </a:rPr>
              <a:t> </a:t>
            </a:r>
            <a:r>
              <a:rPr lang="en-US" sz="1100" i="1" dirty="0" err="1">
                <a:solidFill>
                  <a:srgbClr val="458CCB"/>
                </a:solidFill>
                <a:effectLst/>
                <a:latin typeface="Montserrat" pitchFamily="2" charset="0"/>
              </a:rPr>
              <a:t>dafür</a:t>
            </a:r>
            <a:r>
              <a:rPr lang="en-US" sz="1100" i="1" dirty="0">
                <a:solidFill>
                  <a:srgbClr val="458CCB"/>
                </a:solidFill>
                <a:effectLst/>
                <a:latin typeface="Montserrat" pitchFamily="2" charset="0"/>
              </a:rPr>
              <a:t> das Budget </a:t>
            </a:r>
            <a:r>
              <a:rPr lang="en-US" sz="1100" i="1" dirty="0" err="1">
                <a:solidFill>
                  <a:srgbClr val="458CCB"/>
                </a:solidFill>
                <a:effectLst/>
                <a:latin typeface="Montserrat" pitchFamily="2" charset="0"/>
              </a:rPr>
              <a:t>genau</a:t>
            </a:r>
            <a:r>
              <a:rPr lang="en-US" sz="1100" i="1" dirty="0">
                <a:solidFill>
                  <a:srgbClr val="458CCB"/>
                </a:solidFill>
                <a:effectLst/>
                <a:latin typeface="Montserrat" pitchFamily="2" charset="0"/>
              </a:rPr>
              <a:t> </a:t>
            </a:r>
            <a:r>
              <a:rPr lang="en-US" sz="1100" i="1" dirty="0" err="1">
                <a:solidFill>
                  <a:srgbClr val="458CCB"/>
                </a:solidFill>
                <a:effectLst/>
                <a:latin typeface="Montserrat" pitchFamily="2" charset="0"/>
              </a:rPr>
              <a:t>ausreicht</a:t>
            </a:r>
            <a:r>
              <a:rPr lang="en-US" sz="1100" i="1" dirty="0">
                <a:solidFill>
                  <a:srgbClr val="458CCB"/>
                </a:solidFill>
                <a:effectLst/>
                <a:latin typeface="Montserrat" pitchFamily="2" charset="0"/>
              </a:rPr>
              <a:t>. </a:t>
            </a:r>
            <a:endParaRPr lang="en-US" sz="1600" i="1" dirty="0">
              <a:solidFill>
                <a:srgbClr val="458CCB"/>
              </a:solidFill>
              <a:effectLst/>
              <a:latin typeface="Montserrat" pitchFamily="2" charset="0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89C89697-27D8-A841-6AF1-00D24A586D28}"/>
              </a:ext>
            </a:extLst>
          </p:cNvPr>
          <p:cNvSpPr txBox="1"/>
          <p:nvPr/>
        </p:nvSpPr>
        <p:spPr>
          <a:xfrm>
            <a:off x="416302" y="3494028"/>
            <a:ext cx="11159014" cy="7001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285750" indent="-285750" algn="l" fontAlgn="base"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458CCB"/>
                </a:solidFill>
                <a:latin typeface="Montserrat" pitchFamily="2" charset="0"/>
              </a:rPr>
              <a:t>Plan-in-</a:t>
            </a:r>
            <a:r>
              <a:rPr lang="en-US" sz="1600" b="1" dirty="0" err="1">
                <a:solidFill>
                  <a:srgbClr val="458CCB"/>
                </a:solidFill>
                <a:latin typeface="Montserrat" pitchFamily="2" charset="0"/>
              </a:rPr>
              <a:t>Kontext</a:t>
            </a:r>
            <a:r>
              <a:rPr lang="en-US" sz="1600" b="1" dirty="0">
                <a:solidFill>
                  <a:srgbClr val="458CCB"/>
                </a:solidFill>
                <a:latin typeface="Montserrat" pitchFamily="2" charset="0"/>
              </a:rPr>
              <a:t>: VISBO </a:t>
            </a:r>
            <a:r>
              <a:rPr lang="en-US" sz="1600" b="1" dirty="0" err="1">
                <a:solidFill>
                  <a:srgbClr val="458CCB"/>
                </a:solidFill>
                <a:latin typeface="Montserrat" pitchFamily="2" charset="0"/>
              </a:rPr>
              <a:t>Agenten</a:t>
            </a:r>
            <a:r>
              <a:rPr lang="en-US" sz="1600" b="1" dirty="0">
                <a:solidFill>
                  <a:srgbClr val="458CCB"/>
                </a:solidFill>
                <a:latin typeface="Montserrat" pitchFamily="2" charset="0"/>
              </a:rPr>
              <a:t> </a:t>
            </a:r>
            <a:r>
              <a:rPr lang="en-US" sz="1600" b="1" dirty="0" err="1">
                <a:solidFill>
                  <a:srgbClr val="458CCB"/>
                </a:solidFill>
                <a:latin typeface="Montserrat" pitchFamily="2" charset="0"/>
              </a:rPr>
              <a:t>unterstützen</a:t>
            </a:r>
            <a:r>
              <a:rPr lang="en-US" sz="1600" b="1" dirty="0">
                <a:solidFill>
                  <a:srgbClr val="458CCB"/>
                </a:solidFill>
                <a:latin typeface="Montserrat" pitchFamily="2" charset="0"/>
              </a:rPr>
              <a:t> </a:t>
            </a:r>
            <a:r>
              <a:rPr lang="en-US" sz="1600" b="1" dirty="0" err="1">
                <a:solidFill>
                  <a:srgbClr val="458CCB"/>
                </a:solidFill>
                <a:latin typeface="Montserrat" pitchFamily="2" charset="0"/>
              </a:rPr>
              <a:t>bei</a:t>
            </a:r>
            <a:r>
              <a:rPr lang="en-US" sz="1600" b="1" dirty="0">
                <a:solidFill>
                  <a:srgbClr val="458CCB"/>
                </a:solidFill>
                <a:latin typeface="Montserrat" pitchFamily="2" charset="0"/>
              </a:rPr>
              <a:t> der </a:t>
            </a:r>
            <a:r>
              <a:rPr lang="en-US" sz="1600" b="1" dirty="0" err="1">
                <a:solidFill>
                  <a:srgbClr val="458CCB"/>
                </a:solidFill>
                <a:latin typeface="Montserrat" pitchFamily="2" charset="0"/>
              </a:rPr>
              <a:t>überlastungsfreien</a:t>
            </a:r>
            <a:r>
              <a:rPr lang="en-US" sz="1600" b="1" dirty="0">
                <a:solidFill>
                  <a:srgbClr val="458CCB"/>
                </a:solidFill>
                <a:latin typeface="Montserrat" pitchFamily="2" charset="0"/>
              </a:rPr>
              <a:t> </a:t>
            </a:r>
            <a:r>
              <a:rPr lang="en-US" sz="1600" b="1" dirty="0" err="1">
                <a:solidFill>
                  <a:srgbClr val="458CCB"/>
                </a:solidFill>
                <a:latin typeface="Montserrat" pitchFamily="2" charset="0"/>
              </a:rPr>
              <a:t>Ressourcen</a:t>
            </a:r>
            <a:r>
              <a:rPr lang="en-US" sz="1600" b="1" dirty="0">
                <a:solidFill>
                  <a:srgbClr val="458CCB"/>
                </a:solidFill>
                <a:latin typeface="Montserrat" pitchFamily="2" charset="0"/>
              </a:rPr>
              <a:t> </a:t>
            </a:r>
            <a:r>
              <a:rPr lang="en-US" sz="1600" b="1" dirty="0" err="1">
                <a:solidFill>
                  <a:srgbClr val="458CCB"/>
                </a:solidFill>
                <a:latin typeface="Montserrat" pitchFamily="2" charset="0"/>
              </a:rPr>
              <a:t>Allokation</a:t>
            </a:r>
            <a:br>
              <a:rPr lang="en-US" sz="1600" b="1" i="0" dirty="0">
                <a:solidFill>
                  <a:srgbClr val="458CCB"/>
                </a:solidFill>
                <a:effectLst/>
                <a:latin typeface="Montserrat" pitchFamily="2" charset="0"/>
              </a:rPr>
            </a:br>
            <a:r>
              <a:rPr lang="en-US" sz="1100" i="1" dirty="0" err="1">
                <a:solidFill>
                  <a:srgbClr val="458CCB"/>
                </a:solidFill>
                <a:effectLst/>
                <a:latin typeface="Montserrat" pitchFamily="2" charset="0"/>
              </a:rPr>
              <a:t>Siehe</a:t>
            </a:r>
            <a:r>
              <a:rPr lang="en-US" sz="1100" i="1" dirty="0">
                <a:solidFill>
                  <a:srgbClr val="458CCB"/>
                </a:solidFill>
                <a:effectLst/>
                <a:latin typeface="Montserrat" pitchFamily="2" charset="0"/>
              </a:rPr>
              <a:t> </a:t>
            </a:r>
            <a:r>
              <a:rPr lang="en-US" sz="1100" i="1" dirty="0" err="1">
                <a:solidFill>
                  <a:srgbClr val="458CCB"/>
                </a:solidFill>
                <a:effectLst/>
                <a:latin typeface="Montserrat" pitchFamily="2" charset="0"/>
              </a:rPr>
              <a:t>dazu</a:t>
            </a:r>
            <a:r>
              <a:rPr lang="en-US" sz="1100" i="1" dirty="0">
                <a:solidFill>
                  <a:srgbClr val="458CCB"/>
                </a:solidFill>
                <a:effectLst/>
                <a:latin typeface="Montserrat" pitchFamily="2" charset="0"/>
              </a:rPr>
              <a:t> das Video: </a:t>
            </a:r>
            <a:r>
              <a:rPr lang="en-US" sz="1100" i="1" dirty="0">
                <a:solidFill>
                  <a:srgbClr val="458CCB"/>
                </a:solidFill>
                <a:effectLst/>
                <a:latin typeface="Montserrat" pitchFamily="2" charset="0"/>
                <a:hlinkClick r:id="rId2"/>
              </a:rPr>
              <a:t>https://youtu.be/THsbdSQZc9c?si=NipEn4GWtL1FUN3A</a:t>
            </a:r>
            <a:r>
              <a:rPr lang="en-US" sz="1100" i="1" dirty="0">
                <a:solidFill>
                  <a:srgbClr val="458CCB"/>
                </a:solidFill>
                <a:effectLst/>
                <a:latin typeface="Montserrat" pitchFamily="2" charset="0"/>
              </a:rPr>
              <a:t> </a:t>
            </a:r>
            <a:endParaRPr lang="en-US" sz="1600" i="1" dirty="0">
              <a:solidFill>
                <a:srgbClr val="458CCB"/>
              </a:solidFill>
              <a:effectLst/>
              <a:latin typeface="Montserrat" pitchFamily="2" charset="0"/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5957A212-C0D7-A5C8-AA53-9D05962406EF}"/>
              </a:ext>
            </a:extLst>
          </p:cNvPr>
          <p:cNvSpPr txBox="1"/>
          <p:nvPr/>
        </p:nvSpPr>
        <p:spPr>
          <a:xfrm>
            <a:off x="416302" y="4269472"/>
            <a:ext cx="11159014" cy="7771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285750" indent="-285750" algn="l" fontAlgn="base"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en-US" sz="1600" b="1">
                <a:solidFill>
                  <a:srgbClr val="458CCB"/>
                </a:solidFill>
                <a:latin typeface="Montserrat" pitchFamily="2" charset="0"/>
              </a:rPr>
              <a:t>What-if Simulation: </a:t>
            </a:r>
            <a:r>
              <a:rPr lang="en-US" sz="1600" b="1" dirty="0">
                <a:solidFill>
                  <a:srgbClr val="458CCB"/>
                </a:solidFill>
                <a:latin typeface="Montserrat" pitchFamily="2" charset="0"/>
              </a:rPr>
              <a:t>VISBO </a:t>
            </a:r>
            <a:r>
              <a:rPr lang="en-US" sz="1600" b="1" dirty="0" err="1">
                <a:solidFill>
                  <a:srgbClr val="458CCB"/>
                </a:solidFill>
                <a:latin typeface="Montserrat" pitchFamily="2" charset="0"/>
              </a:rPr>
              <a:t>Agenten</a:t>
            </a:r>
            <a:r>
              <a:rPr lang="en-US" sz="1600" b="1" dirty="0">
                <a:solidFill>
                  <a:srgbClr val="458CCB"/>
                </a:solidFill>
                <a:latin typeface="Montserrat" pitchFamily="2" charset="0"/>
              </a:rPr>
              <a:t> </a:t>
            </a:r>
            <a:r>
              <a:rPr lang="en-US" sz="1600" b="1" dirty="0" err="1">
                <a:solidFill>
                  <a:srgbClr val="458CCB"/>
                </a:solidFill>
                <a:latin typeface="Montserrat" pitchFamily="2" charset="0"/>
              </a:rPr>
              <a:t>unterstützen</a:t>
            </a:r>
            <a:r>
              <a:rPr lang="en-US" sz="1600" b="1" dirty="0">
                <a:solidFill>
                  <a:srgbClr val="458CCB"/>
                </a:solidFill>
                <a:latin typeface="Montserrat" pitchFamily="2" charset="0"/>
              </a:rPr>
              <a:t> </a:t>
            </a:r>
            <a:r>
              <a:rPr lang="en-US" sz="1600" b="1" dirty="0" err="1">
                <a:solidFill>
                  <a:srgbClr val="458CCB"/>
                </a:solidFill>
                <a:latin typeface="Montserrat" pitchFamily="2" charset="0"/>
              </a:rPr>
              <a:t>bei</a:t>
            </a:r>
            <a:r>
              <a:rPr lang="en-US" sz="1600" b="1" dirty="0">
                <a:solidFill>
                  <a:srgbClr val="458CCB"/>
                </a:solidFill>
                <a:latin typeface="Montserrat" pitchFamily="2" charset="0"/>
              </a:rPr>
              <a:t> der </a:t>
            </a:r>
            <a:r>
              <a:rPr lang="en-US" sz="1600" b="1" dirty="0" err="1">
                <a:solidFill>
                  <a:srgbClr val="458CCB"/>
                </a:solidFill>
                <a:latin typeface="Montserrat" pitchFamily="2" charset="0"/>
              </a:rPr>
              <a:t>überlastungsfreien</a:t>
            </a:r>
            <a:r>
              <a:rPr lang="en-US" sz="1600" b="1" dirty="0">
                <a:solidFill>
                  <a:srgbClr val="458CCB"/>
                </a:solidFill>
                <a:latin typeface="Montserrat" pitchFamily="2" charset="0"/>
              </a:rPr>
              <a:t> </a:t>
            </a:r>
            <a:r>
              <a:rPr lang="en-US" sz="1600" b="1" dirty="0" err="1">
                <a:solidFill>
                  <a:srgbClr val="458CCB"/>
                </a:solidFill>
                <a:latin typeface="Montserrat" pitchFamily="2" charset="0"/>
              </a:rPr>
              <a:t>Staffelung</a:t>
            </a:r>
            <a:r>
              <a:rPr lang="en-US" sz="1600" b="1" dirty="0">
                <a:solidFill>
                  <a:srgbClr val="458CCB"/>
                </a:solidFill>
                <a:latin typeface="Montserrat" pitchFamily="2" charset="0"/>
              </a:rPr>
              <a:t> von </a:t>
            </a:r>
            <a:r>
              <a:rPr lang="en-US" sz="1600" b="1" dirty="0" err="1">
                <a:solidFill>
                  <a:srgbClr val="458CCB"/>
                </a:solidFill>
                <a:latin typeface="Montserrat" pitchFamily="2" charset="0"/>
              </a:rPr>
              <a:t>Projekten</a:t>
            </a:r>
            <a:r>
              <a:rPr lang="en-US" sz="1600" b="1" dirty="0">
                <a:solidFill>
                  <a:srgbClr val="458CCB"/>
                </a:solidFill>
                <a:latin typeface="Montserrat" pitchFamily="2" charset="0"/>
              </a:rPr>
              <a:t>, </a:t>
            </a:r>
            <a:r>
              <a:rPr lang="en-US" sz="1600" b="1" dirty="0" err="1">
                <a:solidFill>
                  <a:srgbClr val="458CCB"/>
                </a:solidFill>
                <a:latin typeface="Montserrat" pitchFamily="2" charset="0"/>
              </a:rPr>
              <a:t>siehe</a:t>
            </a:r>
            <a:r>
              <a:rPr lang="en-US" sz="1600" b="1" dirty="0">
                <a:solidFill>
                  <a:srgbClr val="458CCB"/>
                </a:solidFill>
                <a:latin typeface="Montserrat" pitchFamily="2" charset="0"/>
              </a:rPr>
              <a:t> </a:t>
            </a:r>
            <a:r>
              <a:rPr lang="en-US" sz="1600" b="1" dirty="0" err="1">
                <a:solidFill>
                  <a:srgbClr val="458CCB"/>
                </a:solidFill>
                <a:latin typeface="Montserrat" pitchFamily="2" charset="0"/>
              </a:rPr>
              <a:t>dazu</a:t>
            </a:r>
            <a:r>
              <a:rPr lang="en-US" sz="1600" b="1" dirty="0">
                <a:solidFill>
                  <a:srgbClr val="458CCB"/>
                </a:solidFill>
                <a:latin typeface="Montserrat" pitchFamily="2" charset="0"/>
              </a:rPr>
              <a:t> </a:t>
            </a:r>
            <a:r>
              <a:rPr lang="en-US" sz="1600" b="1" dirty="0" err="1">
                <a:solidFill>
                  <a:srgbClr val="458CCB"/>
                </a:solidFill>
                <a:latin typeface="Montserrat" pitchFamily="2" charset="0"/>
              </a:rPr>
              <a:t>diese</a:t>
            </a:r>
            <a:r>
              <a:rPr lang="en-US" sz="1600" b="1" dirty="0">
                <a:solidFill>
                  <a:srgbClr val="458CCB"/>
                </a:solidFill>
                <a:latin typeface="Montserrat" pitchFamily="2" charset="0"/>
              </a:rPr>
              <a:t> </a:t>
            </a:r>
            <a:r>
              <a:rPr lang="en-US" sz="1600" b="1" dirty="0" err="1">
                <a:solidFill>
                  <a:srgbClr val="458CCB"/>
                </a:solidFill>
                <a:latin typeface="Montserrat" pitchFamily="2" charset="0"/>
              </a:rPr>
              <a:t>kurzen</a:t>
            </a:r>
            <a:r>
              <a:rPr lang="en-US" sz="1600" b="1" dirty="0">
                <a:solidFill>
                  <a:srgbClr val="458CCB"/>
                </a:solidFill>
                <a:latin typeface="Montserrat" pitchFamily="2" charset="0"/>
              </a:rPr>
              <a:t> 2 Min Videos</a:t>
            </a:r>
            <a:endParaRPr lang="en-US" sz="1600" i="1" dirty="0">
              <a:solidFill>
                <a:srgbClr val="458CCB"/>
              </a:solidFill>
              <a:effectLst/>
              <a:latin typeface="Montserrat" pitchFamily="2" charset="0"/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B1BDFEF1-EBEF-74F7-EC10-D4D5E90069AC}"/>
              </a:ext>
            </a:extLst>
          </p:cNvPr>
          <p:cNvSpPr txBox="1"/>
          <p:nvPr/>
        </p:nvSpPr>
        <p:spPr>
          <a:xfrm>
            <a:off x="893135" y="4991056"/>
            <a:ext cx="7036540" cy="43088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100" i="1" dirty="0">
                <a:solidFill>
                  <a:srgbClr val="458CCB"/>
                </a:solidFill>
                <a:effectLst/>
                <a:latin typeface="Montserrat" pitchFamily="2" charset="0"/>
              </a:rPr>
              <a:t>What-IF Simulation </a:t>
            </a:r>
            <a:r>
              <a:rPr lang="en-US" sz="1100" i="1" dirty="0">
                <a:solidFill>
                  <a:srgbClr val="458CCB"/>
                </a:solidFill>
                <a:effectLst/>
                <a:latin typeface="Montserrat" pitchFamily="2" charset="0"/>
                <a:hlinkClick r:id="rId2"/>
              </a:rPr>
              <a:t>https://youtu.be/THsbdSQZc9c?si=NipEn4GWtL1FUN3A</a:t>
            </a:r>
            <a:endParaRPr lang="en-US" sz="1100" i="1" dirty="0">
              <a:solidFill>
                <a:srgbClr val="458CCB"/>
              </a:solidFill>
              <a:effectLst/>
              <a:latin typeface="Montserrat" pitchFamily="2" charset="0"/>
            </a:endParaRPr>
          </a:p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1100" b="0" i="1" u="none" strike="noStrike" cap="none" spc="0" normalizeH="0" baseline="0" dirty="0">
                <a:ln>
                  <a:noFill/>
                </a:ln>
                <a:solidFill>
                  <a:srgbClr val="458CCB"/>
                </a:solidFill>
                <a:uFillTx/>
                <a:latin typeface="Montserrat" pitchFamily="2" charset="0"/>
                <a:ea typeface="+mj-ea"/>
                <a:cs typeface="+mj-cs"/>
                <a:sym typeface="Trebuchet MS"/>
              </a:rPr>
              <a:t>VISBO Agents assisted Project Staggering: </a:t>
            </a:r>
            <a:r>
              <a:rPr kumimoji="0" lang="en-US" sz="1100" b="0" i="1" u="none" strike="noStrike" cap="none" spc="0" normalizeH="0" baseline="0" dirty="0">
                <a:ln>
                  <a:noFill/>
                </a:ln>
                <a:solidFill>
                  <a:srgbClr val="458CCB"/>
                </a:solidFill>
                <a:uFillTx/>
                <a:latin typeface="Montserrat" pitchFamily="2" charset="0"/>
                <a:ea typeface="+mj-ea"/>
                <a:cs typeface="+mj-cs"/>
                <a:sym typeface="Trebuchet MS"/>
                <a:hlinkClick r:id="rId3"/>
              </a:rPr>
              <a:t>https://youtu.be/5iixteXAWpM?si=V42rY6Ee7uvs4xQf</a:t>
            </a:r>
            <a:r>
              <a:rPr kumimoji="0" lang="en-US" sz="1100" b="0" i="1" u="none" strike="noStrike" cap="none" spc="0" normalizeH="0" baseline="0" dirty="0">
                <a:ln>
                  <a:noFill/>
                </a:ln>
                <a:solidFill>
                  <a:srgbClr val="458CCB"/>
                </a:solidFill>
                <a:uFillTx/>
                <a:latin typeface="Montserrat" pitchFamily="2" charset="0"/>
                <a:ea typeface="+mj-ea"/>
                <a:cs typeface="+mj-cs"/>
                <a:sym typeface="Trebuchet MS"/>
              </a:rPr>
              <a:t> </a:t>
            </a:r>
            <a:endParaRPr kumimoji="0" lang="de-DE" sz="11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Trebuchet MS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8247C588-3FFF-52E0-8537-7DA745577A62}"/>
              </a:ext>
            </a:extLst>
          </p:cNvPr>
          <p:cNvSpPr txBox="1"/>
          <p:nvPr/>
        </p:nvSpPr>
        <p:spPr>
          <a:xfrm>
            <a:off x="363139" y="5669426"/>
            <a:ext cx="11159014" cy="7771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285750" indent="-285750" algn="l" fontAlgn="base"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en-US" sz="1600" b="1" dirty="0" err="1">
                <a:solidFill>
                  <a:srgbClr val="458CCB"/>
                </a:solidFill>
                <a:latin typeface="Montserrat" pitchFamily="2" charset="0"/>
              </a:rPr>
              <a:t>Erstellung</a:t>
            </a:r>
            <a:r>
              <a:rPr lang="en-US" sz="1600" b="1" dirty="0">
                <a:solidFill>
                  <a:srgbClr val="458CCB"/>
                </a:solidFill>
                <a:latin typeface="Montserrat" pitchFamily="2" charset="0"/>
              </a:rPr>
              <a:t> und automat. </a:t>
            </a:r>
            <a:r>
              <a:rPr lang="en-US" sz="1600" b="1" dirty="0" err="1">
                <a:solidFill>
                  <a:srgbClr val="458CCB"/>
                </a:solidFill>
                <a:latin typeface="Montserrat" pitchFamily="2" charset="0"/>
              </a:rPr>
              <a:t>Aktualisierung</a:t>
            </a:r>
            <a:r>
              <a:rPr lang="en-US" sz="1600" b="1" dirty="0">
                <a:solidFill>
                  <a:srgbClr val="458CCB"/>
                </a:solidFill>
                <a:latin typeface="Montserrat" pitchFamily="2" charset="0"/>
              </a:rPr>
              <a:t> von </a:t>
            </a:r>
            <a:r>
              <a:rPr lang="en-US" sz="1600" b="1" dirty="0" err="1">
                <a:solidFill>
                  <a:srgbClr val="458CCB"/>
                </a:solidFill>
                <a:latin typeface="Montserrat" pitchFamily="2" charset="0"/>
              </a:rPr>
              <a:t>Powerpoint</a:t>
            </a:r>
            <a:r>
              <a:rPr lang="en-US" sz="1600" b="1" dirty="0">
                <a:solidFill>
                  <a:srgbClr val="458CCB"/>
                </a:solidFill>
                <a:latin typeface="Montserrat" pitchFamily="2" charset="0"/>
              </a:rPr>
              <a:t> Reports für </a:t>
            </a:r>
            <a:r>
              <a:rPr lang="en-US" sz="1600" b="1" dirty="0" err="1">
                <a:solidFill>
                  <a:srgbClr val="458CCB"/>
                </a:solidFill>
                <a:latin typeface="Montserrat" pitchFamily="2" charset="0"/>
              </a:rPr>
              <a:t>Kommunikation</a:t>
            </a:r>
            <a:r>
              <a:rPr lang="en-US" sz="1600" b="1" dirty="0">
                <a:solidFill>
                  <a:srgbClr val="458CCB"/>
                </a:solidFill>
                <a:latin typeface="Montserrat" pitchFamily="2" charset="0"/>
              </a:rPr>
              <a:t> </a:t>
            </a:r>
            <a:r>
              <a:rPr lang="en-US" sz="1600" b="1" dirty="0" err="1">
                <a:solidFill>
                  <a:srgbClr val="458CCB"/>
                </a:solidFill>
                <a:latin typeface="Montserrat" pitchFamily="2" charset="0"/>
              </a:rPr>
              <a:t>mit</a:t>
            </a:r>
            <a:r>
              <a:rPr lang="en-US" sz="1600" b="1" dirty="0">
                <a:solidFill>
                  <a:srgbClr val="458CCB"/>
                </a:solidFill>
                <a:latin typeface="Montserrat" pitchFamily="2" charset="0"/>
              </a:rPr>
              <a:t> </a:t>
            </a:r>
            <a:r>
              <a:rPr lang="en-US" sz="1600" b="1" dirty="0" err="1">
                <a:solidFill>
                  <a:srgbClr val="458CCB"/>
                </a:solidFill>
                <a:latin typeface="Montserrat" pitchFamily="2" charset="0"/>
              </a:rPr>
              <a:t>Stakeholdern</a:t>
            </a:r>
            <a:r>
              <a:rPr lang="en-US" sz="1600" b="1" dirty="0">
                <a:solidFill>
                  <a:srgbClr val="458CCB"/>
                </a:solidFill>
                <a:latin typeface="Montserrat" pitchFamily="2" charset="0"/>
              </a:rPr>
              <a:t>, die </a:t>
            </a:r>
            <a:r>
              <a:rPr lang="en-US" sz="1600" b="1" dirty="0" err="1">
                <a:solidFill>
                  <a:srgbClr val="458CCB"/>
                </a:solidFill>
                <a:latin typeface="Montserrat" pitchFamily="2" charset="0"/>
              </a:rPr>
              <a:t>keinen</a:t>
            </a:r>
            <a:r>
              <a:rPr lang="en-US" sz="1600" b="1" dirty="0">
                <a:solidFill>
                  <a:srgbClr val="458CCB"/>
                </a:solidFill>
                <a:latin typeface="Montserrat" pitchFamily="2" charset="0"/>
              </a:rPr>
              <a:t> </a:t>
            </a:r>
            <a:r>
              <a:rPr lang="en-US" sz="1600" b="1" dirty="0" err="1">
                <a:solidFill>
                  <a:srgbClr val="458CCB"/>
                </a:solidFill>
                <a:latin typeface="Montserrat" pitchFamily="2" charset="0"/>
              </a:rPr>
              <a:t>Zugang</a:t>
            </a:r>
            <a:r>
              <a:rPr lang="en-US" sz="1600" b="1" dirty="0">
                <a:solidFill>
                  <a:srgbClr val="458CCB"/>
                </a:solidFill>
                <a:latin typeface="Montserrat" pitchFamily="2" charset="0"/>
              </a:rPr>
              <a:t> </a:t>
            </a:r>
            <a:r>
              <a:rPr lang="en-US" sz="1600" b="1" dirty="0" err="1">
                <a:solidFill>
                  <a:srgbClr val="458CCB"/>
                </a:solidFill>
                <a:latin typeface="Montserrat" pitchFamily="2" charset="0"/>
              </a:rPr>
              <a:t>zu</a:t>
            </a:r>
            <a:r>
              <a:rPr lang="en-US" sz="1600" b="1" dirty="0">
                <a:solidFill>
                  <a:srgbClr val="458CCB"/>
                </a:solidFill>
                <a:latin typeface="Montserrat" pitchFamily="2" charset="0"/>
              </a:rPr>
              <a:t> VISBO </a:t>
            </a:r>
            <a:r>
              <a:rPr lang="en-US" sz="1600" b="1" dirty="0" err="1">
                <a:solidFill>
                  <a:srgbClr val="458CCB"/>
                </a:solidFill>
                <a:latin typeface="Montserrat" pitchFamily="2" charset="0"/>
              </a:rPr>
              <a:t>haben</a:t>
            </a:r>
            <a:r>
              <a:rPr lang="en-US" sz="1600" b="1" dirty="0">
                <a:solidFill>
                  <a:srgbClr val="458CCB"/>
                </a:solidFill>
                <a:latin typeface="Montserrat" pitchFamily="2" charset="0"/>
              </a:rPr>
              <a:t>. </a:t>
            </a:r>
            <a:endParaRPr lang="en-US" sz="1600" i="1" dirty="0">
              <a:solidFill>
                <a:srgbClr val="458CCB"/>
              </a:solidFill>
              <a:effectLst/>
              <a:latin typeface="Montserrat" pitchFamily="2" charset="0"/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EE9A6D8D-DE94-F045-80C9-A56B6152992C}"/>
              </a:ext>
            </a:extLst>
          </p:cNvPr>
          <p:cNvSpPr txBox="1"/>
          <p:nvPr/>
        </p:nvSpPr>
        <p:spPr>
          <a:xfrm>
            <a:off x="769089" y="6263160"/>
            <a:ext cx="2123336" cy="2616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100" i="1" dirty="0" err="1">
                <a:solidFill>
                  <a:srgbClr val="458CCB"/>
                </a:solidFill>
                <a:effectLst/>
                <a:latin typeface="Montserrat" pitchFamily="2" charset="0"/>
              </a:rPr>
              <a:t>Siehe</a:t>
            </a:r>
            <a:r>
              <a:rPr lang="en-US" sz="1100" i="1" dirty="0">
                <a:solidFill>
                  <a:srgbClr val="458CCB"/>
                </a:solidFill>
                <a:effectLst/>
                <a:latin typeface="Montserrat" pitchFamily="2" charset="0"/>
              </a:rPr>
              <a:t> </a:t>
            </a:r>
            <a:r>
              <a:rPr lang="en-US" sz="1100" i="1" dirty="0" err="1">
                <a:solidFill>
                  <a:srgbClr val="458CCB"/>
                </a:solidFill>
                <a:effectLst/>
                <a:latin typeface="Montserrat" pitchFamily="2" charset="0"/>
              </a:rPr>
              <a:t>dazu</a:t>
            </a:r>
            <a:r>
              <a:rPr lang="en-US" sz="1100" i="1" dirty="0">
                <a:solidFill>
                  <a:srgbClr val="458CCB"/>
                </a:solidFill>
                <a:effectLst/>
                <a:latin typeface="Montserrat" pitchFamily="2" charset="0"/>
              </a:rPr>
              <a:t> </a:t>
            </a:r>
            <a:r>
              <a:rPr lang="en-US" sz="1100" i="1" dirty="0" err="1">
                <a:solidFill>
                  <a:srgbClr val="458CCB"/>
                </a:solidFill>
                <a:effectLst/>
                <a:latin typeface="Montserrat" pitchFamily="2" charset="0"/>
              </a:rPr>
              <a:t>nächste</a:t>
            </a:r>
            <a:r>
              <a:rPr lang="en-US" sz="1100" i="1" dirty="0">
                <a:solidFill>
                  <a:srgbClr val="458CCB"/>
                </a:solidFill>
                <a:effectLst/>
                <a:latin typeface="Montserrat" pitchFamily="2" charset="0"/>
              </a:rPr>
              <a:t> Seiten</a:t>
            </a:r>
          </a:p>
        </p:txBody>
      </p:sp>
    </p:spTree>
    <p:extLst>
      <p:ext uri="{BB962C8B-B14F-4D97-AF65-F5344CB8AC3E}">
        <p14:creationId xmlns:p14="http://schemas.microsoft.com/office/powerpoint/2010/main" val="2880098326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Text, Screenshot, Diagramm, Schrift enthält.&#10;&#10;KI-generierte Inhalte können fehlerhaft sein.">
            <a:extLst>
              <a:ext uri="{FF2B5EF4-FFF2-40B4-BE49-F238E27FC236}">
                <a16:creationId xmlns:a16="http://schemas.microsoft.com/office/drawing/2014/main" id="{E9BE9232-C2FF-4939-B1EF-36B254B2A1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969604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C862AE-EB7D-0439-04A2-C29C7B21B2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Text, Software, Schrift, Computersymbol enthält.&#10;&#10;KI-generierte Inhalte können fehlerhaft sein.">
            <a:extLst>
              <a:ext uri="{FF2B5EF4-FFF2-40B4-BE49-F238E27FC236}">
                <a16:creationId xmlns:a16="http://schemas.microsoft.com/office/drawing/2014/main" id="{6C9B19BE-3FD6-7396-62D0-E06619A33F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897990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398B3F-27D5-8699-649B-2E90F9EA31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Text, Screenshot, Rechteck enthält.&#10;&#10;KI-generierte Inhalte können fehlerhaft sein.">
            <a:extLst>
              <a:ext uri="{FF2B5EF4-FFF2-40B4-BE49-F238E27FC236}">
                <a16:creationId xmlns:a16="http://schemas.microsoft.com/office/drawing/2014/main" id="{414E62BB-66D1-3A8F-0BCD-D64ABA1A3A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850382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A72874-DB6C-A0C3-197E-EAA065ADC5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Text, Diagramm, Screenshot, Reihe enthält.&#10;&#10;KI-generierte Inhalte können fehlerhaft sein.">
            <a:extLst>
              <a:ext uri="{FF2B5EF4-FFF2-40B4-BE49-F238E27FC236}">
                <a16:creationId xmlns:a16="http://schemas.microsoft.com/office/drawing/2014/main" id="{AB733D0E-8BF5-CAA4-48C9-21039654CD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951886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5BA800A-AA97-0C88-48E2-EA32FF03D0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#6 VISBO </a:t>
            </a:r>
            <a:r>
              <a:rPr lang="de-DE" dirty="0">
                <a:solidFill>
                  <a:schemeClr val="bg1">
                    <a:lumMod val="75000"/>
                  </a:schemeClr>
                </a:solidFill>
              </a:rPr>
              <a:t>Automatismen</a:t>
            </a:r>
            <a:r>
              <a:rPr lang="de-DE" dirty="0"/>
              <a:t> und KI 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CD2265CF-8FA9-FF70-744F-BC0ED54294D5}"/>
              </a:ext>
            </a:extLst>
          </p:cNvPr>
          <p:cNvSpPr txBox="1"/>
          <p:nvPr/>
        </p:nvSpPr>
        <p:spPr>
          <a:xfrm>
            <a:off x="891221" y="1571611"/>
            <a:ext cx="6905990" cy="65402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algn="l" fontAlgn="base">
              <a:spcAft>
                <a:spcPts val="1500"/>
              </a:spcAft>
            </a:pPr>
            <a:r>
              <a:rPr lang="en-US" sz="2400" b="1" i="0" dirty="0">
                <a:solidFill>
                  <a:srgbClr val="458CCB"/>
                </a:solidFill>
                <a:effectLst/>
                <a:latin typeface="Montserrat" pitchFamily="2" charset="0"/>
              </a:rPr>
              <a:t>VISBO und LLM Claude.AI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46197851-2E3F-AF2B-2BF6-0B710A6986EB}"/>
              </a:ext>
            </a:extLst>
          </p:cNvPr>
          <p:cNvSpPr txBox="1"/>
          <p:nvPr/>
        </p:nvSpPr>
        <p:spPr>
          <a:xfrm>
            <a:off x="473007" y="2182778"/>
            <a:ext cx="11159014" cy="115416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285750" indent="-285750" algn="l" fontAlgn="base"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en-US" sz="1100" i="1" dirty="0">
                <a:solidFill>
                  <a:srgbClr val="458CCB"/>
                </a:solidFill>
                <a:effectLst/>
                <a:latin typeface="Montserrat" pitchFamily="2" charset="0"/>
              </a:rPr>
              <a:t>Wir </a:t>
            </a:r>
            <a:r>
              <a:rPr lang="en-US" sz="1100" i="1" dirty="0" err="1">
                <a:solidFill>
                  <a:srgbClr val="458CCB"/>
                </a:solidFill>
                <a:effectLst/>
                <a:latin typeface="Montserrat" pitchFamily="2" charset="0"/>
              </a:rPr>
              <a:t>haben</a:t>
            </a:r>
            <a:r>
              <a:rPr lang="en-US" sz="1100" i="1" dirty="0">
                <a:solidFill>
                  <a:srgbClr val="458CCB"/>
                </a:solidFill>
                <a:effectLst/>
                <a:latin typeface="Montserrat" pitchFamily="2" charset="0"/>
              </a:rPr>
              <a:t> dem LLM Claude.AI </a:t>
            </a:r>
            <a:r>
              <a:rPr lang="en-US" sz="1100" i="1" dirty="0" err="1">
                <a:solidFill>
                  <a:srgbClr val="458CCB"/>
                </a:solidFill>
                <a:effectLst/>
                <a:latin typeface="Montserrat" pitchFamily="2" charset="0"/>
              </a:rPr>
              <a:t>mit</a:t>
            </a:r>
            <a:r>
              <a:rPr lang="en-US" sz="1100" i="1" dirty="0">
                <a:solidFill>
                  <a:srgbClr val="458CCB"/>
                </a:solidFill>
                <a:effectLst/>
                <a:latin typeface="Montserrat" pitchFamily="2" charset="0"/>
              </a:rPr>
              <a:t> VISBO </a:t>
            </a:r>
            <a:r>
              <a:rPr lang="en-US" sz="1100" i="1" dirty="0" err="1">
                <a:solidFill>
                  <a:srgbClr val="458CCB"/>
                </a:solidFill>
                <a:effectLst/>
                <a:latin typeface="Montserrat" pitchFamily="2" charset="0"/>
              </a:rPr>
              <a:t>Regeldateien</a:t>
            </a:r>
            <a:r>
              <a:rPr lang="en-US" sz="1100" i="1" dirty="0">
                <a:solidFill>
                  <a:srgbClr val="458CCB"/>
                </a:solidFill>
                <a:effectLst/>
                <a:latin typeface="Montserrat" pitchFamily="2" charset="0"/>
              </a:rPr>
              <a:t> das </a:t>
            </a:r>
            <a:r>
              <a:rPr lang="en-US" sz="1100" i="1" dirty="0" err="1">
                <a:solidFill>
                  <a:srgbClr val="458CCB"/>
                </a:solidFill>
                <a:effectLst/>
                <a:latin typeface="Montserrat" pitchFamily="2" charset="0"/>
              </a:rPr>
              <a:t>offengelegte</a:t>
            </a:r>
            <a:r>
              <a:rPr lang="en-US" sz="1100" i="1" dirty="0">
                <a:solidFill>
                  <a:srgbClr val="458CCB"/>
                </a:solidFill>
                <a:effectLst/>
                <a:latin typeface="Montserrat" pitchFamily="2" charset="0"/>
              </a:rPr>
              <a:t> </a:t>
            </a:r>
            <a:r>
              <a:rPr lang="en-US" sz="1100" i="1" dirty="0" err="1">
                <a:solidFill>
                  <a:srgbClr val="458CCB"/>
                </a:solidFill>
                <a:effectLst/>
                <a:latin typeface="Montserrat" pitchFamily="2" charset="0"/>
              </a:rPr>
              <a:t>Datenmodell</a:t>
            </a:r>
            <a:r>
              <a:rPr lang="en-US" sz="1100" i="1" dirty="0">
                <a:solidFill>
                  <a:srgbClr val="458CCB"/>
                </a:solidFill>
                <a:effectLst/>
                <a:latin typeface="Montserrat" pitchFamily="2" charset="0"/>
              </a:rPr>
              <a:t> der VISBO </a:t>
            </a:r>
            <a:r>
              <a:rPr lang="en-US" sz="1100" i="1" dirty="0" err="1">
                <a:solidFill>
                  <a:srgbClr val="458CCB"/>
                </a:solidFill>
                <a:effectLst/>
                <a:latin typeface="Montserrat" pitchFamily="2" charset="0"/>
              </a:rPr>
              <a:t>erläutert</a:t>
            </a:r>
            <a:r>
              <a:rPr lang="en-US" sz="1100" i="1" dirty="0">
                <a:solidFill>
                  <a:srgbClr val="458CCB"/>
                </a:solidFill>
                <a:effectLst/>
                <a:latin typeface="Montserrat" pitchFamily="2" charset="0"/>
              </a:rPr>
              <a:t>. Damit </a:t>
            </a:r>
            <a:r>
              <a:rPr lang="en-US" sz="1100" i="1" dirty="0" err="1">
                <a:solidFill>
                  <a:srgbClr val="458CCB"/>
                </a:solidFill>
                <a:effectLst/>
                <a:latin typeface="Montserrat" pitchFamily="2" charset="0"/>
              </a:rPr>
              <a:t>wird</a:t>
            </a:r>
            <a:r>
              <a:rPr lang="en-US" sz="1100" i="1" dirty="0">
                <a:solidFill>
                  <a:srgbClr val="458CCB"/>
                </a:solidFill>
                <a:effectLst/>
                <a:latin typeface="Montserrat" pitchFamily="2" charset="0"/>
              </a:rPr>
              <a:t> es </a:t>
            </a:r>
            <a:r>
              <a:rPr lang="en-US" sz="1100" i="1" dirty="0" err="1">
                <a:solidFill>
                  <a:srgbClr val="458CCB"/>
                </a:solidFill>
                <a:effectLst/>
                <a:latin typeface="Montserrat" pitchFamily="2" charset="0"/>
              </a:rPr>
              <a:t>möglich</a:t>
            </a:r>
            <a:r>
              <a:rPr lang="en-US" sz="1100" i="1" dirty="0">
                <a:solidFill>
                  <a:srgbClr val="458CCB"/>
                </a:solidFill>
                <a:effectLst/>
                <a:latin typeface="Montserrat" pitchFamily="2" charset="0"/>
              </a:rPr>
              <a:t>, von Claude.AI </a:t>
            </a:r>
            <a:r>
              <a:rPr lang="en-US" sz="1100" i="1" dirty="0" err="1">
                <a:solidFill>
                  <a:srgbClr val="458CCB"/>
                </a:solidFill>
                <a:effectLst/>
                <a:latin typeface="Montserrat" pitchFamily="2" charset="0"/>
              </a:rPr>
              <a:t>komplette</a:t>
            </a:r>
            <a:r>
              <a:rPr lang="en-US" sz="1100" i="1" dirty="0">
                <a:solidFill>
                  <a:srgbClr val="458CCB"/>
                </a:solidFill>
                <a:effectLst/>
                <a:latin typeface="Montserrat" pitchFamily="2" charset="0"/>
              </a:rPr>
              <a:t> </a:t>
            </a:r>
            <a:r>
              <a:rPr lang="en-US" sz="1100" i="1" dirty="0" err="1">
                <a:solidFill>
                  <a:srgbClr val="458CCB"/>
                </a:solidFill>
                <a:effectLst/>
                <a:latin typeface="Montserrat" pitchFamily="2" charset="0"/>
              </a:rPr>
              <a:t>Projektpläne</a:t>
            </a:r>
            <a:r>
              <a:rPr lang="en-US" sz="1100" i="1" dirty="0">
                <a:solidFill>
                  <a:srgbClr val="458CCB"/>
                </a:solidFill>
                <a:effectLst/>
                <a:latin typeface="Montserrat" pitchFamily="2" charset="0"/>
              </a:rPr>
              <a:t> </a:t>
            </a:r>
            <a:r>
              <a:rPr lang="en-US" sz="1100" i="1" dirty="0" err="1">
                <a:solidFill>
                  <a:srgbClr val="458CCB"/>
                </a:solidFill>
                <a:effectLst/>
                <a:latin typeface="Montserrat" pitchFamily="2" charset="0"/>
              </a:rPr>
              <a:t>inkl</a:t>
            </a:r>
            <a:r>
              <a:rPr lang="en-US" sz="1100" i="1" dirty="0">
                <a:solidFill>
                  <a:srgbClr val="458CCB"/>
                </a:solidFill>
                <a:effectLst/>
                <a:latin typeface="Montserrat" pitchFamily="2" charset="0"/>
              </a:rPr>
              <a:t> </a:t>
            </a:r>
            <a:r>
              <a:rPr lang="en-US" sz="1100" i="1" dirty="0" err="1">
                <a:solidFill>
                  <a:srgbClr val="458CCB"/>
                </a:solidFill>
                <a:effectLst/>
                <a:latin typeface="Montserrat" pitchFamily="2" charset="0"/>
              </a:rPr>
              <a:t>Ressourcen</a:t>
            </a:r>
            <a:r>
              <a:rPr lang="en-US" sz="1100" i="1" dirty="0">
                <a:solidFill>
                  <a:srgbClr val="458CCB"/>
                </a:solidFill>
                <a:effectLst/>
                <a:latin typeface="Montserrat" pitchFamily="2" charset="0"/>
              </a:rPr>
              <a:t> </a:t>
            </a:r>
            <a:r>
              <a:rPr lang="en-US" sz="1100" i="1" dirty="0" err="1">
                <a:solidFill>
                  <a:srgbClr val="458CCB"/>
                </a:solidFill>
                <a:effectLst/>
                <a:latin typeface="Montserrat" pitchFamily="2" charset="0"/>
              </a:rPr>
              <a:t>Abschätzungen</a:t>
            </a:r>
            <a:r>
              <a:rPr lang="en-US" sz="1100" i="1" dirty="0">
                <a:solidFill>
                  <a:srgbClr val="458CCB"/>
                </a:solidFill>
                <a:effectLst/>
                <a:latin typeface="Montserrat" pitchFamily="2" charset="0"/>
              </a:rPr>
              <a:t> </a:t>
            </a:r>
            <a:r>
              <a:rPr lang="en-US" sz="1100" i="1" dirty="0" err="1">
                <a:solidFill>
                  <a:srgbClr val="458CCB"/>
                </a:solidFill>
                <a:effectLst/>
                <a:latin typeface="Montserrat" pitchFamily="2" charset="0"/>
              </a:rPr>
              <a:t>zu</a:t>
            </a:r>
            <a:r>
              <a:rPr lang="en-US" sz="1100" i="1" dirty="0">
                <a:solidFill>
                  <a:srgbClr val="458CCB"/>
                </a:solidFill>
                <a:effectLst/>
                <a:latin typeface="Montserrat" pitchFamily="2" charset="0"/>
              </a:rPr>
              <a:t> </a:t>
            </a:r>
            <a:r>
              <a:rPr lang="en-US" sz="1100" i="1" dirty="0" err="1">
                <a:solidFill>
                  <a:srgbClr val="458CCB"/>
                </a:solidFill>
                <a:effectLst/>
                <a:latin typeface="Montserrat" pitchFamily="2" charset="0"/>
              </a:rPr>
              <a:t>erhalten</a:t>
            </a:r>
            <a:r>
              <a:rPr lang="en-US" sz="1100" i="1" dirty="0">
                <a:solidFill>
                  <a:srgbClr val="458CCB"/>
                </a:solidFill>
                <a:effectLst/>
                <a:latin typeface="Montserrat" pitchFamily="2" charset="0"/>
              </a:rPr>
              <a:t>. </a:t>
            </a:r>
          </a:p>
          <a:p>
            <a:pPr marL="285750" indent="-285750" algn="l" fontAlgn="base"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en-US" sz="1100" i="1" dirty="0">
                <a:solidFill>
                  <a:srgbClr val="458CCB"/>
                </a:solidFill>
                <a:latin typeface="Montserrat" pitchFamily="2" charset="0"/>
              </a:rPr>
              <a:t>Das </a:t>
            </a:r>
            <a:r>
              <a:rPr lang="en-US" sz="1100" i="1" dirty="0" err="1">
                <a:solidFill>
                  <a:srgbClr val="458CCB"/>
                </a:solidFill>
                <a:latin typeface="Montserrat" pitchFamily="2" charset="0"/>
              </a:rPr>
              <a:t>ist</a:t>
            </a:r>
            <a:r>
              <a:rPr lang="en-US" sz="1100" i="1" dirty="0">
                <a:solidFill>
                  <a:srgbClr val="458CCB"/>
                </a:solidFill>
                <a:latin typeface="Montserrat" pitchFamily="2" charset="0"/>
              </a:rPr>
              <a:t> </a:t>
            </a:r>
            <a:r>
              <a:rPr lang="en-US" sz="1100" i="1" dirty="0" err="1">
                <a:solidFill>
                  <a:srgbClr val="458CCB"/>
                </a:solidFill>
                <a:latin typeface="Montserrat" pitchFamily="2" charset="0"/>
              </a:rPr>
              <a:t>überall</a:t>
            </a:r>
            <a:r>
              <a:rPr lang="en-US" sz="1100" i="1" dirty="0">
                <a:solidFill>
                  <a:srgbClr val="458CCB"/>
                </a:solidFill>
                <a:latin typeface="Montserrat" pitchFamily="2" charset="0"/>
              </a:rPr>
              <a:t> da </a:t>
            </a:r>
            <a:r>
              <a:rPr lang="en-US" sz="1100" i="1" dirty="0" err="1">
                <a:solidFill>
                  <a:srgbClr val="458CCB"/>
                </a:solidFill>
                <a:latin typeface="Montserrat" pitchFamily="2" charset="0"/>
              </a:rPr>
              <a:t>sehr</a:t>
            </a:r>
            <a:r>
              <a:rPr lang="en-US" sz="1100" i="1" dirty="0">
                <a:solidFill>
                  <a:srgbClr val="458CCB"/>
                </a:solidFill>
                <a:latin typeface="Montserrat" pitchFamily="2" charset="0"/>
              </a:rPr>
              <a:t> </a:t>
            </a:r>
            <a:r>
              <a:rPr lang="en-US" sz="1100" i="1" dirty="0" err="1">
                <a:solidFill>
                  <a:srgbClr val="458CCB"/>
                </a:solidFill>
                <a:latin typeface="Montserrat" pitchFamily="2" charset="0"/>
              </a:rPr>
              <a:t>nützlich</a:t>
            </a:r>
            <a:r>
              <a:rPr lang="en-US" sz="1100" i="1" dirty="0">
                <a:solidFill>
                  <a:srgbClr val="458CCB"/>
                </a:solidFill>
                <a:latin typeface="Montserrat" pitchFamily="2" charset="0"/>
              </a:rPr>
              <a:t>, wo </a:t>
            </a:r>
            <a:r>
              <a:rPr lang="en-US" sz="1100" i="1" dirty="0" err="1">
                <a:solidFill>
                  <a:srgbClr val="458CCB"/>
                </a:solidFill>
                <a:latin typeface="Montserrat" pitchFamily="2" charset="0"/>
              </a:rPr>
              <a:t>zu</a:t>
            </a:r>
            <a:r>
              <a:rPr lang="en-US" sz="1100" i="1" dirty="0">
                <a:solidFill>
                  <a:srgbClr val="458CCB"/>
                </a:solidFill>
                <a:latin typeface="Montserrat" pitchFamily="2" charset="0"/>
              </a:rPr>
              <a:t> dem </a:t>
            </a:r>
            <a:r>
              <a:rPr lang="en-US" sz="1100" i="1" dirty="0" err="1">
                <a:solidFill>
                  <a:srgbClr val="458CCB"/>
                </a:solidFill>
                <a:latin typeface="Montserrat" pitchFamily="2" charset="0"/>
              </a:rPr>
              <a:t>bestimmten</a:t>
            </a:r>
            <a:r>
              <a:rPr lang="en-US" sz="1100" i="1" dirty="0">
                <a:solidFill>
                  <a:srgbClr val="458CCB"/>
                </a:solidFill>
                <a:latin typeface="Montserrat" pitchFamily="2" charset="0"/>
              </a:rPr>
              <a:t> Projekt-</a:t>
            </a:r>
            <a:r>
              <a:rPr lang="en-US" sz="1100" i="1" dirty="0" err="1">
                <a:solidFill>
                  <a:srgbClr val="458CCB"/>
                </a:solidFill>
                <a:latin typeface="Montserrat" pitchFamily="2" charset="0"/>
              </a:rPr>
              <a:t>Vorgehen</a:t>
            </a:r>
            <a:r>
              <a:rPr lang="en-US" sz="1100" i="1" dirty="0">
                <a:solidFill>
                  <a:srgbClr val="458CCB"/>
                </a:solidFill>
                <a:latin typeface="Montserrat" pitchFamily="2" charset="0"/>
              </a:rPr>
              <a:t> </a:t>
            </a:r>
            <a:r>
              <a:rPr lang="en-US" sz="1100" i="1" dirty="0" err="1">
                <a:solidFill>
                  <a:srgbClr val="458CCB"/>
                </a:solidFill>
                <a:latin typeface="Montserrat" pitchFamily="2" charset="0"/>
              </a:rPr>
              <a:t>noch</a:t>
            </a:r>
            <a:r>
              <a:rPr lang="en-US" sz="1100" i="1" dirty="0">
                <a:solidFill>
                  <a:srgbClr val="458CCB"/>
                </a:solidFill>
                <a:latin typeface="Montserrat" pitchFamily="2" charset="0"/>
              </a:rPr>
              <a:t> </a:t>
            </a:r>
            <a:r>
              <a:rPr lang="en-US" sz="1100" i="1" dirty="0" err="1">
                <a:solidFill>
                  <a:srgbClr val="458CCB"/>
                </a:solidFill>
                <a:latin typeface="Montserrat" pitchFamily="2" charset="0"/>
              </a:rPr>
              <a:t>keine</a:t>
            </a:r>
            <a:r>
              <a:rPr lang="en-US" sz="1100" i="1" dirty="0">
                <a:solidFill>
                  <a:srgbClr val="458CCB"/>
                </a:solidFill>
                <a:latin typeface="Montserrat" pitchFamily="2" charset="0"/>
              </a:rPr>
              <a:t> </a:t>
            </a:r>
            <a:r>
              <a:rPr lang="en-US" sz="1100" i="1" dirty="0" err="1">
                <a:solidFill>
                  <a:srgbClr val="458CCB"/>
                </a:solidFill>
                <a:latin typeface="Montserrat" pitchFamily="2" charset="0"/>
              </a:rPr>
              <a:t>bzw</a:t>
            </a:r>
            <a:r>
              <a:rPr lang="en-US" sz="1100" i="1" dirty="0">
                <a:solidFill>
                  <a:srgbClr val="458CCB"/>
                </a:solidFill>
                <a:latin typeface="Montserrat" pitchFamily="2" charset="0"/>
              </a:rPr>
              <a:t> </a:t>
            </a:r>
            <a:r>
              <a:rPr lang="en-US" sz="1100" i="1" dirty="0" err="1">
                <a:solidFill>
                  <a:srgbClr val="458CCB"/>
                </a:solidFill>
                <a:latin typeface="Montserrat" pitchFamily="2" charset="0"/>
              </a:rPr>
              <a:t>nur</a:t>
            </a:r>
            <a:r>
              <a:rPr lang="en-US" sz="1100" i="1" dirty="0">
                <a:solidFill>
                  <a:srgbClr val="458CCB"/>
                </a:solidFill>
                <a:latin typeface="Montserrat" pitchFamily="2" charset="0"/>
              </a:rPr>
              <a:t> </a:t>
            </a:r>
            <a:r>
              <a:rPr lang="en-US" sz="1100" i="1" dirty="0" err="1">
                <a:solidFill>
                  <a:srgbClr val="458CCB"/>
                </a:solidFill>
                <a:latin typeface="Montserrat" pitchFamily="2" charset="0"/>
              </a:rPr>
              <a:t>sehr</a:t>
            </a:r>
            <a:r>
              <a:rPr lang="en-US" sz="1100" i="1" dirty="0">
                <a:solidFill>
                  <a:srgbClr val="458CCB"/>
                </a:solidFill>
                <a:latin typeface="Montserrat" pitchFamily="2" charset="0"/>
              </a:rPr>
              <a:t> </a:t>
            </a:r>
            <a:r>
              <a:rPr lang="en-US" sz="1100" i="1" dirty="0" err="1">
                <a:solidFill>
                  <a:srgbClr val="458CCB"/>
                </a:solidFill>
                <a:latin typeface="Montserrat" pitchFamily="2" charset="0"/>
              </a:rPr>
              <a:t>wenig</a:t>
            </a:r>
            <a:r>
              <a:rPr lang="en-US" sz="1100" i="1" dirty="0">
                <a:solidFill>
                  <a:srgbClr val="458CCB"/>
                </a:solidFill>
                <a:latin typeface="Montserrat" pitchFamily="2" charset="0"/>
              </a:rPr>
              <a:t> </a:t>
            </a:r>
            <a:r>
              <a:rPr lang="en-US" sz="1100" i="1" dirty="0" err="1">
                <a:solidFill>
                  <a:srgbClr val="458CCB"/>
                </a:solidFill>
                <a:latin typeface="Montserrat" pitchFamily="2" charset="0"/>
              </a:rPr>
              <a:t>Erfahrung</a:t>
            </a:r>
            <a:r>
              <a:rPr lang="en-US" sz="1100" i="1" dirty="0">
                <a:solidFill>
                  <a:srgbClr val="458CCB"/>
                </a:solidFill>
                <a:latin typeface="Montserrat" pitchFamily="2" charset="0"/>
              </a:rPr>
              <a:t> </a:t>
            </a:r>
            <a:r>
              <a:rPr lang="en-US" sz="1100" i="1" dirty="0" err="1">
                <a:solidFill>
                  <a:srgbClr val="458CCB"/>
                </a:solidFill>
                <a:latin typeface="Montserrat" pitchFamily="2" charset="0"/>
              </a:rPr>
              <a:t>vorliegt</a:t>
            </a:r>
            <a:r>
              <a:rPr lang="en-US" sz="1100" i="1" dirty="0">
                <a:solidFill>
                  <a:srgbClr val="458CCB"/>
                </a:solidFill>
                <a:latin typeface="Montserrat" pitchFamily="2" charset="0"/>
              </a:rPr>
              <a:t>. </a:t>
            </a:r>
            <a:r>
              <a:rPr lang="en-US" sz="1100" i="1" dirty="0" err="1">
                <a:solidFill>
                  <a:srgbClr val="458CCB"/>
                </a:solidFill>
                <a:latin typeface="Montserrat" pitchFamily="2" charset="0"/>
              </a:rPr>
              <a:t>Beispiele</a:t>
            </a:r>
            <a:r>
              <a:rPr lang="en-US" sz="1100" i="1" dirty="0">
                <a:solidFill>
                  <a:srgbClr val="458CCB"/>
                </a:solidFill>
                <a:latin typeface="Montserrat" pitchFamily="2" charset="0"/>
              </a:rPr>
              <a:t> </a:t>
            </a:r>
            <a:r>
              <a:rPr lang="en-US" sz="1100" i="1" dirty="0" err="1">
                <a:solidFill>
                  <a:srgbClr val="458CCB"/>
                </a:solidFill>
                <a:latin typeface="Montserrat" pitchFamily="2" charset="0"/>
              </a:rPr>
              <a:t>sind</a:t>
            </a:r>
            <a:r>
              <a:rPr lang="en-US" sz="1100" i="1" dirty="0">
                <a:solidFill>
                  <a:srgbClr val="458CCB"/>
                </a:solidFill>
                <a:latin typeface="Montserrat" pitchFamily="2" charset="0"/>
              </a:rPr>
              <a:t> Compliance </a:t>
            </a:r>
            <a:r>
              <a:rPr lang="en-US" sz="1100" i="1" dirty="0" err="1">
                <a:solidFill>
                  <a:srgbClr val="458CCB"/>
                </a:solidFill>
                <a:latin typeface="Montserrat" pitchFamily="2" charset="0"/>
              </a:rPr>
              <a:t>Projekte</a:t>
            </a:r>
            <a:r>
              <a:rPr lang="en-US" sz="1100" i="1" dirty="0">
                <a:solidFill>
                  <a:srgbClr val="458CCB"/>
                </a:solidFill>
                <a:latin typeface="Montserrat" pitchFamily="2" charset="0"/>
              </a:rPr>
              <a:t> </a:t>
            </a:r>
            <a:r>
              <a:rPr lang="en-US" sz="1100" i="1" dirty="0" err="1">
                <a:solidFill>
                  <a:srgbClr val="458CCB"/>
                </a:solidFill>
                <a:latin typeface="Montserrat" pitchFamily="2" charset="0"/>
              </a:rPr>
              <a:t>wie</a:t>
            </a:r>
            <a:r>
              <a:rPr lang="en-US" sz="1100" i="1" dirty="0">
                <a:solidFill>
                  <a:srgbClr val="458CCB"/>
                </a:solidFill>
                <a:latin typeface="Montserrat" pitchFamily="2" charset="0"/>
              </a:rPr>
              <a:t> ESG, AI_ACT, ISO </a:t>
            </a:r>
            <a:r>
              <a:rPr lang="en-US" sz="1100" i="1" dirty="0" err="1">
                <a:solidFill>
                  <a:srgbClr val="458CCB"/>
                </a:solidFill>
                <a:latin typeface="Montserrat" pitchFamily="2" charset="0"/>
              </a:rPr>
              <a:t>Zertifizierung</a:t>
            </a:r>
            <a:r>
              <a:rPr lang="en-US" sz="1100" i="1" dirty="0">
                <a:solidFill>
                  <a:srgbClr val="458CCB"/>
                </a:solidFill>
                <a:latin typeface="Montserrat" pitchFamily="2" charset="0"/>
              </a:rPr>
              <a:t>, CSRD, </a:t>
            </a:r>
            <a:r>
              <a:rPr lang="en-US" sz="1100" i="1" dirty="0" err="1">
                <a:solidFill>
                  <a:srgbClr val="458CCB"/>
                </a:solidFill>
                <a:latin typeface="Montserrat" pitchFamily="2" charset="0"/>
              </a:rPr>
              <a:t>oder</a:t>
            </a:r>
            <a:r>
              <a:rPr lang="en-US" sz="1100" i="1" dirty="0">
                <a:solidFill>
                  <a:srgbClr val="458CCB"/>
                </a:solidFill>
                <a:latin typeface="Montserrat" pitchFamily="2" charset="0"/>
              </a:rPr>
              <a:t> </a:t>
            </a:r>
            <a:r>
              <a:rPr lang="en-US" sz="1100" i="1" dirty="0" err="1">
                <a:solidFill>
                  <a:srgbClr val="458CCB"/>
                </a:solidFill>
                <a:latin typeface="Montserrat" pitchFamily="2" charset="0"/>
              </a:rPr>
              <a:t>selten</a:t>
            </a:r>
            <a:r>
              <a:rPr lang="en-US" sz="1100" i="1" dirty="0">
                <a:solidFill>
                  <a:srgbClr val="458CCB"/>
                </a:solidFill>
                <a:latin typeface="Montserrat" pitchFamily="2" charset="0"/>
              </a:rPr>
              <a:t> </a:t>
            </a:r>
            <a:r>
              <a:rPr lang="en-US" sz="1100" i="1" dirty="0" err="1">
                <a:solidFill>
                  <a:srgbClr val="458CCB"/>
                </a:solidFill>
                <a:latin typeface="Montserrat" pitchFamily="2" charset="0"/>
              </a:rPr>
              <a:t>durchgeführte</a:t>
            </a:r>
            <a:r>
              <a:rPr lang="en-US" sz="1100" i="1" dirty="0">
                <a:solidFill>
                  <a:srgbClr val="458CCB"/>
                </a:solidFill>
                <a:latin typeface="Montserrat" pitchFamily="2" charset="0"/>
              </a:rPr>
              <a:t> </a:t>
            </a:r>
            <a:r>
              <a:rPr lang="en-US" sz="1100" i="1" dirty="0" err="1">
                <a:solidFill>
                  <a:srgbClr val="458CCB"/>
                </a:solidFill>
                <a:latin typeface="Montserrat" pitchFamily="2" charset="0"/>
              </a:rPr>
              <a:t>große</a:t>
            </a:r>
            <a:r>
              <a:rPr lang="en-US" sz="1100" i="1" dirty="0">
                <a:solidFill>
                  <a:srgbClr val="458CCB"/>
                </a:solidFill>
                <a:latin typeface="Montserrat" pitchFamily="2" charset="0"/>
              </a:rPr>
              <a:t> IT </a:t>
            </a:r>
            <a:r>
              <a:rPr lang="en-US" sz="1100" i="1" dirty="0" err="1">
                <a:solidFill>
                  <a:srgbClr val="458CCB"/>
                </a:solidFill>
                <a:latin typeface="Montserrat" pitchFamily="2" charset="0"/>
              </a:rPr>
              <a:t>Projekte</a:t>
            </a:r>
            <a:r>
              <a:rPr lang="en-US" sz="1100" i="1" dirty="0">
                <a:solidFill>
                  <a:srgbClr val="458CCB"/>
                </a:solidFill>
                <a:latin typeface="Montserrat" pitchFamily="2" charset="0"/>
              </a:rPr>
              <a:t> </a:t>
            </a:r>
            <a:r>
              <a:rPr lang="en-US" sz="1100" i="1" dirty="0" err="1">
                <a:solidFill>
                  <a:srgbClr val="458CCB"/>
                </a:solidFill>
                <a:latin typeface="Montserrat" pitchFamily="2" charset="0"/>
              </a:rPr>
              <a:t>oder</a:t>
            </a:r>
            <a:r>
              <a:rPr lang="en-US" sz="1100" i="1" dirty="0">
                <a:solidFill>
                  <a:srgbClr val="458CCB"/>
                </a:solidFill>
                <a:latin typeface="Montserrat" pitchFamily="2" charset="0"/>
              </a:rPr>
              <a:t> </a:t>
            </a:r>
            <a:r>
              <a:rPr lang="en-US" sz="1100" i="1" dirty="0" err="1">
                <a:solidFill>
                  <a:srgbClr val="458CCB"/>
                </a:solidFill>
                <a:latin typeface="Montserrat" pitchFamily="2" charset="0"/>
              </a:rPr>
              <a:t>andere</a:t>
            </a:r>
            <a:r>
              <a:rPr lang="en-US" sz="1100" i="1" dirty="0">
                <a:solidFill>
                  <a:srgbClr val="458CCB"/>
                </a:solidFill>
                <a:latin typeface="Montserrat" pitchFamily="2" charset="0"/>
              </a:rPr>
              <a:t> </a:t>
            </a:r>
            <a:r>
              <a:rPr lang="en-US" sz="1100" i="1" dirty="0" err="1">
                <a:solidFill>
                  <a:srgbClr val="458CCB"/>
                </a:solidFill>
                <a:latin typeface="Montserrat" pitchFamily="2" charset="0"/>
              </a:rPr>
              <a:t>Vorhaben</a:t>
            </a:r>
            <a:r>
              <a:rPr lang="en-US" sz="1100" i="1" dirty="0">
                <a:solidFill>
                  <a:srgbClr val="458CCB"/>
                </a:solidFill>
                <a:latin typeface="Montserrat" pitchFamily="2" charset="0"/>
              </a:rPr>
              <a:t>. </a:t>
            </a:r>
            <a:endParaRPr lang="en-US" sz="1600" i="1" dirty="0">
              <a:solidFill>
                <a:srgbClr val="458CCB"/>
              </a:solidFill>
              <a:effectLst/>
              <a:latin typeface="Montserra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802047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52577241-903B-BA18-D7DE-6ABA669A3392}"/>
              </a:ext>
            </a:extLst>
          </p:cNvPr>
          <p:cNvSpPr txBox="1"/>
          <p:nvPr/>
        </p:nvSpPr>
        <p:spPr>
          <a:xfrm>
            <a:off x="737915" y="2474564"/>
            <a:ext cx="4216857" cy="76943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DE" sz="44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ontserrat" pitchFamily="2" charset="0"/>
                <a:sym typeface="Trebuchet MS"/>
              </a:rPr>
              <a:t>KI und VISBO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B3D8E574-3891-3B12-2013-EB67DEA7676E}"/>
              </a:ext>
            </a:extLst>
          </p:cNvPr>
          <p:cNvSpPr txBox="1"/>
          <p:nvPr/>
        </p:nvSpPr>
        <p:spPr>
          <a:xfrm>
            <a:off x="6603633" y="1905176"/>
            <a:ext cx="5070436" cy="267765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buFont typeface="Arial" panose="020B0604020202020204" pitchFamily="34" charset="0"/>
              <a:defRPr sz="2800" b="1">
                <a:solidFill>
                  <a:schemeClr val="bg1"/>
                </a:solidFill>
                <a:latin typeface="Montserrat" pitchFamily="2" charset="0"/>
              </a:defRPr>
            </a:lvl1pPr>
          </a:lstStyle>
          <a:p>
            <a:r>
              <a:rPr lang="de-DE" dirty="0">
                <a:solidFill>
                  <a:srgbClr val="458CCB"/>
                </a:solidFill>
              </a:rPr>
              <a:t>Erstellen von Projekt-Strukturplänen inkl. Ressourcen-Abschätzung und Dokumentation</a:t>
            </a:r>
          </a:p>
          <a:p>
            <a:endParaRPr lang="de-DE" dirty="0">
              <a:solidFill>
                <a:srgbClr val="458CCB"/>
              </a:solidFill>
            </a:endParaRPr>
          </a:p>
          <a:p>
            <a:r>
              <a:rPr lang="de-DE" dirty="0">
                <a:solidFill>
                  <a:srgbClr val="458CCB"/>
                </a:solidFill>
              </a:rPr>
              <a:t>und Übernahme in VISBO </a:t>
            </a:r>
          </a:p>
        </p:txBody>
      </p:sp>
    </p:spTree>
    <p:extLst>
      <p:ext uri="{BB962C8B-B14F-4D97-AF65-F5344CB8AC3E}">
        <p14:creationId xmlns:p14="http://schemas.microsoft.com/office/powerpoint/2010/main" val="2957394408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39816EF-FAD6-9964-8357-75D15EFCE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Prompt für Anlagenbau Projekt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F09BBB15-B98E-6A99-3AB8-4C3B14D1338A}"/>
              </a:ext>
            </a:extLst>
          </p:cNvPr>
          <p:cNvSpPr txBox="1"/>
          <p:nvPr/>
        </p:nvSpPr>
        <p:spPr>
          <a:xfrm>
            <a:off x="544453" y="1361671"/>
            <a:ext cx="9830651" cy="375487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de-DE" sz="1400" b="0" i="0" dirty="0">
                <a:solidFill>
                  <a:srgbClr val="3D3929"/>
                </a:solidFill>
                <a:effectLst/>
                <a:latin typeface="Montserrat" pitchFamily="2" charset="0"/>
              </a:rPr>
              <a:t>„ Bitte erstelle einen Projektstrukturplan für eine Anlagen-Neubeschaffung über einen Anlagen-Lieferanten. Schlage dabei eine Phasen und Review Struktur vor. Folgende Dinge sind dabei wichtig: Meilenstein Konstruktionsfreigabe, Meilenstein Fertigungsfreigabe, Phase </a:t>
            </a:r>
            <a:r>
              <a:rPr lang="de-DE" sz="1400" dirty="0">
                <a:solidFill>
                  <a:srgbClr val="3D3929"/>
                </a:solidFill>
                <a:latin typeface="Montserrat" pitchFamily="2" charset="0"/>
              </a:rPr>
              <a:t>Inbetriebnahme und Meilenstein Vorabnahme beim Lieferanten, Phase Anlieferung und Aufstellung beim Unternehmen, mit Meilenstein Endabnahme und anschließender Erprobungsphase und Meilenstein finale Produktionsfreigabe. 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de-DE" sz="1400" dirty="0">
              <a:solidFill>
                <a:srgbClr val="3D3929"/>
              </a:solidFill>
              <a:latin typeface="Montserrat" pitchFamily="2" charset="0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de-DE" sz="1400" dirty="0">
                <a:solidFill>
                  <a:srgbClr val="3D3929"/>
                </a:solidFill>
                <a:latin typeface="Montserrat" pitchFamily="2" charset="0"/>
              </a:rPr>
              <a:t>Projektbeginn ist 1.1.2025 , als Projekt Ende ist der 31.12.2025 geplant. 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de-DE" sz="1400" b="0" i="0" dirty="0">
              <a:solidFill>
                <a:srgbClr val="3D3929"/>
              </a:solidFill>
              <a:effectLst/>
              <a:latin typeface="Montserrat" pitchFamily="2" charset="0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de-DE" sz="1400" b="0" i="0" dirty="0">
                <a:solidFill>
                  <a:srgbClr val="3D3929"/>
                </a:solidFill>
                <a:effectLst/>
                <a:latin typeface="Montserrat" pitchFamily="2" charset="0"/>
              </a:rPr>
              <a:t>Das Unternehmensprofil des Kunden findest du im Anhang. Bitte erstelle einen Projektstruktur mit Aufwandsabschätzungen für benötigte Rollen und Expertise. 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de-DE" sz="1400" dirty="0">
              <a:solidFill>
                <a:srgbClr val="3D3929"/>
              </a:solidFill>
              <a:latin typeface="Montserrat" pitchFamily="2" charset="0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de-DE" sz="1400" b="0" i="0" dirty="0">
                <a:solidFill>
                  <a:srgbClr val="3D3929"/>
                </a:solidFill>
                <a:effectLst/>
                <a:latin typeface="Montserrat" pitchFamily="2" charset="0"/>
              </a:rPr>
              <a:t>Lege das Projekt mit den wichtigsten Meilensteinen, Phasen und abgeschätzten Aufwänden als Projektstrukturplan an. 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de-DE" sz="1400" b="0" i="0" dirty="0">
              <a:solidFill>
                <a:srgbClr val="3D3929"/>
              </a:solidFill>
              <a:effectLst/>
              <a:latin typeface="Montserrat" pitchFamily="2" charset="0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de-DE" sz="1400" b="0" i="0" dirty="0">
                <a:solidFill>
                  <a:srgbClr val="3D3929"/>
                </a:solidFill>
                <a:effectLst/>
                <a:latin typeface="Montserrat" pitchFamily="2" charset="0"/>
              </a:rPr>
              <a:t>Gib diesen Projektstrukturplan zunächst bitte als TXT File aus. Die Regeln dazu findest du in der angehängten Datei rules_1.txt. Im Anschluss soll dann das VISBO Datenmodell für den Upload in VISBO erzeugt werden. „</a:t>
            </a:r>
            <a:endParaRPr kumimoji="0" lang="de-DE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Montserrat" pitchFamily="2" charset="0"/>
              <a:sym typeface="Trebuchet MS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949C311-F2F1-82D5-D044-C3D8C158C033}"/>
              </a:ext>
            </a:extLst>
          </p:cNvPr>
          <p:cNvSpPr txBox="1"/>
          <p:nvPr/>
        </p:nvSpPr>
        <p:spPr>
          <a:xfrm>
            <a:off x="538040" y="5982587"/>
            <a:ext cx="11115919" cy="584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DE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ontserrat" pitchFamily="2" charset="0"/>
                <a:sym typeface="Trebuchet MS"/>
              </a:rPr>
              <a:t>(( Der KI werden das Unternehmensprofil und die definierten VISBO Regeln zur Erstellung des VISBO Datenmodells mitgegeben )) </a:t>
            </a:r>
          </a:p>
        </p:txBody>
      </p:sp>
    </p:spTree>
    <p:extLst>
      <p:ext uri="{BB962C8B-B14F-4D97-AF65-F5344CB8AC3E}">
        <p14:creationId xmlns:p14="http://schemas.microsoft.com/office/powerpoint/2010/main" val="3138406262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F15E7CC1-F0E3-D961-7B37-3DAABD10CD4D}"/>
              </a:ext>
            </a:extLst>
          </p:cNvPr>
          <p:cNvSpPr txBox="1"/>
          <p:nvPr/>
        </p:nvSpPr>
        <p:spPr>
          <a:xfrm>
            <a:off x="165395" y="1682718"/>
            <a:ext cx="5711052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Montserrat" pitchFamily="2" charset="0"/>
              </a:rPr>
              <a:t>VISBO und das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70FD6DF5-775F-9757-FB2C-2E82870BBD24}"/>
              </a:ext>
            </a:extLst>
          </p:cNvPr>
          <p:cNvSpPr txBox="1"/>
          <p:nvPr/>
        </p:nvSpPr>
        <p:spPr>
          <a:xfrm>
            <a:off x="302437" y="2144381"/>
            <a:ext cx="5711052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Montserrat" pitchFamily="2" charset="0"/>
              </a:rPr>
              <a:t>Execution-Excellence-Manifest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4AF3C1AE-1A52-D1F5-E4B0-889AB9A1AF6D}"/>
              </a:ext>
            </a:extLst>
          </p:cNvPr>
          <p:cNvSpPr txBox="1"/>
          <p:nvPr/>
        </p:nvSpPr>
        <p:spPr>
          <a:xfrm>
            <a:off x="7058103" y="1750384"/>
            <a:ext cx="5133897" cy="5001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algn="l" fontAlgn="base">
              <a:spcAft>
                <a:spcPts val="1500"/>
              </a:spcAft>
            </a:pPr>
            <a:r>
              <a:rPr lang="en-US" sz="1400" b="1" i="0" dirty="0" err="1">
                <a:solidFill>
                  <a:srgbClr val="458CCB"/>
                </a:solidFill>
                <a:effectLst/>
                <a:latin typeface="Montserrat" pitchFamily="2" charset="0"/>
              </a:rPr>
              <a:t>Konzentration</a:t>
            </a:r>
            <a:r>
              <a:rPr lang="en-US" sz="1400" b="1" i="0" dirty="0">
                <a:solidFill>
                  <a:srgbClr val="458CCB"/>
                </a:solidFill>
                <a:effectLst/>
                <a:latin typeface="Montserrat" pitchFamily="2" charset="0"/>
              </a:rPr>
              <a:t> auf </a:t>
            </a:r>
            <a:r>
              <a:rPr lang="en-US" sz="1400" b="1" i="0" dirty="0" err="1">
                <a:solidFill>
                  <a:srgbClr val="458CCB"/>
                </a:solidFill>
                <a:effectLst/>
                <a:latin typeface="Montserrat" pitchFamily="2" charset="0"/>
              </a:rPr>
              <a:t>Weniges</a:t>
            </a:r>
            <a:endParaRPr lang="en-US" sz="1400" b="1" i="0" dirty="0">
              <a:solidFill>
                <a:srgbClr val="458CCB"/>
              </a:solidFill>
              <a:effectLst/>
              <a:latin typeface="Montserrat" pitchFamily="2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B791AAA3-2AD1-C332-F5D6-358D77532A27}"/>
              </a:ext>
            </a:extLst>
          </p:cNvPr>
          <p:cNvSpPr txBox="1"/>
          <p:nvPr/>
        </p:nvSpPr>
        <p:spPr>
          <a:xfrm>
            <a:off x="7058103" y="2519007"/>
            <a:ext cx="5133897" cy="5001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algn="l" fontAlgn="base">
              <a:spcAft>
                <a:spcPts val="1500"/>
              </a:spcAft>
            </a:pPr>
            <a:r>
              <a:rPr lang="en-US" sz="1400" b="1" i="0" dirty="0" err="1">
                <a:solidFill>
                  <a:srgbClr val="458CCB"/>
                </a:solidFill>
                <a:effectLst/>
                <a:latin typeface="Montserrat" pitchFamily="2" charset="0"/>
              </a:rPr>
              <a:t>Über</a:t>
            </a:r>
            <a:r>
              <a:rPr lang="en-US" sz="1400" b="1" i="0" dirty="0">
                <a:solidFill>
                  <a:srgbClr val="458CCB"/>
                </a:solidFill>
                <a:effectLst/>
                <a:latin typeface="Montserrat" pitchFamily="2" charset="0"/>
              </a:rPr>
              <a:t> </a:t>
            </a:r>
            <a:r>
              <a:rPr lang="en-US" sz="1400" b="1" i="0" dirty="0" err="1">
                <a:solidFill>
                  <a:srgbClr val="458CCB"/>
                </a:solidFill>
                <a:effectLst/>
                <a:latin typeface="Montserrat" pitchFamily="2" charset="0"/>
              </a:rPr>
              <a:t>Kennzahlen</a:t>
            </a:r>
            <a:r>
              <a:rPr lang="en-US" sz="1400" b="1" i="0" dirty="0">
                <a:solidFill>
                  <a:srgbClr val="458CCB"/>
                </a:solidFill>
                <a:effectLst/>
                <a:latin typeface="Montserrat" pitchFamily="2" charset="0"/>
              </a:rPr>
              <a:t> </a:t>
            </a:r>
            <a:r>
              <a:rPr lang="en-US" sz="1400" b="1" i="0" dirty="0" err="1">
                <a:solidFill>
                  <a:srgbClr val="458CCB"/>
                </a:solidFill>
                <a:effectLst/>
                <a:latin typeface="Montserrat" pitchFamily="2" charset="0"/>
              </a:rPr>
              <a:t>steuern</a:t>
            </a:r>
            <a:r>
              <a:rPr lang="en-US" sz="1400" b="1" i="0" dirty="0">
                <a:solidFill>
                  <a:srgbClr val="458CCB"/>
                </a:solidFill>
                <a:effectLst/>
                <a:latin typeface="Montserrat" pitchFamily="2" charset="0"/>
              </a:rPr>
              <a:t>. Von Anfang an. 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2AD69FAC-7B05-8AA8-677B-51385AF61E51}"/>
              </a:ext>
            </a:extLst>
          </p:cNvPr>
          <p:cNvSpPr txBox="1"/>
          <p:nvPr/>
        </p:nvSpPr>
        <p:spPr>
          <a:xfrm>
            <a:off x="7058103" y="3287630"/>
            <a:ext cx="5133897" cy="5001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fontAlgn="base">
              <a:spcAft>
                <a:spcPts val="1500"/>
              </a:spcAft>
            </a:pPr>
            <a:r>
              <a:rPr lang="de-DE" sz="1400" b="1" dirty="0">
                <a:solidFill>
                  <a:srgbClr val="458CCB"/>
                </a:solidFill>
                <a:latin typeface="Montserrat" pitchFamily="2" charset="0"/>
              </a:rPr>
              <a:t>Schnell starten. Kontinuierlich verbessern.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D17D28BA-2A4E-1D90-9ABD-0E2527E17A1D}"/>
              </a:ext>
            </a:extLst>
          </p:cNvPr>
          <p:cNvSpPr txBox="1"/>
          <p:nvPr/>
        </p:nvSpPr>
        <p:spPr>
          <a:xfrm>
            <a:off x="7058103" y="4056253"/>
            <a:ext cx="5133897" cy="5001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fontAlgn="base">
              <a:spcAft>
                <a:spcPts val="1500"/>
              </a:spcAft>
            </a:pPr>
            <a:r>
              <a:rPr lang="de-DE" sz="1400" b="1" dirty="0">
                <a:solidFill>
                  <a:srgbClr val="458CCB"/>
                </a:solidFill>
                <a:latin typeface="Montserrat" pitchFamily="2" charset="0"/>
              </a:rPr>
              <a:t>Visualisierung für ein gemeinsames Verständnis.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DD1EC0E7-D115-3EE8-18E3-67F3F814864A}"/>
              </a:ext>
            </a:extLst>
          </p:cNvPr>
          <p:cNvSpPr txBox="1"/>
          <p:nvPr/>
        </p:nvSpPr>
        <p:spPr>
          <a:xfrm>
            <a:off x="7058103" y="5593501"/>
            <a:ext cx="5133897" cy="5001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fontAlgn="base">
              <a:spcAft>
                <a:spcPts val="1500"/>
              </a:spcAft>
            </a:pPr>
            <a:r>
              <a:rPr lang="de-DE" sz="1400" b="1" dirty="0">
                <a:solidFill>
                  <a:srgbClr val="458CCB"/>
                </a:solidFill>
                <a:latin typeface="Montserrat" pitchFamily="2" charset="0"/>
              </a:rPr>
              <a:t>Moderne Software und KI nutzen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5144B900-5A65-A716-0ABD-FDD102D9197A}"/>
              </a:ext>
            </a:extLst>
          </p:cNvPr>
          <p:cNvSpPr txBox="1"/>
          <p:nvPr/>
        </p:nvSpPr>
        <p:spPr>
          <a:xfrm>
            <a:off x="6343908" y="1750384"/>
            <a:ext cx="545486" cy="5001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algn="l" fontAlgn="base">
              <a:spcAft>
                <a:spcPts val="1500"/>
              </a:spcAft>
            </a:pPr>
            <a:r>
              <a:rPr lang="en-US" sz="1400" b="1" i="0" dirty="0">
                <a:solidFill>
                  <a:srgbClr val="458CCB"/>
                </a:solidFill>
                <a:effectLst/>
                <a:latin typeface="Montserrat" pitchFamily="2" charset="0"/>
              </a:rPr>
              <a:t>#1: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51393082-CDBC-1BBD-4EF7-C965F6E32C7B}"/>
              </a:ext>
            </a:extLst>
          </p:cNvPr>
          <p:cNvSpPr txBox="1"/>
          <p:nvPr/>
        </p:nvSpPr>
        <p:spPr>
          <a:xfrm>
            <a:off x="6343908" y="2519007"/>
            <a:ext cx="545486" cy="5001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algn="l" fontAlgn="base">
              <a:spcAft>
                <a:spcPts val="1500"/>
              </a:spcAft>
            </a:pPr>
            <a:r>
              <a:rPr lang="en-US" sz="1400" b="1" i="0" dirty="0">
                <a:solidFill>
                  <a:srgbClr val="458CCB"/>
                </a:solidFill>
                <a:effectLst/>
                <a:latin typeface="Montserrat" pitchFamily="2" charset="0"/>
              </a:rPr>
              <a:t>#2: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95E2E10E-AF3C-8FB5-B6C1-27DF85C693CF}"/>
              </a:ext>
            </a:extLst>
          </p:cNvPr>
          <p:cNvSpPr txBox="1"/>
          <p:nvPr/>
        </p:nvSpPr>
        <p:spPr>
          <a:xfrm>
            <a:off x="6343908" y="3287630"/>
            <a:ext cx="545486" cy="5001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algn="l" fontAlgn="base">
              <a:spcAft>
                <a:spcPts val="1500"/>
              </a:spcAft>
            </a:pPr>
            <a:r>
              <a:rPr lang="en-US" sz="1400" b="1" i="0" dirty="0">
                <a:solidFill>
                  <a:srgbClr val="458CCB"/>
                </a:solidFill>
                <a:effectLst/>
                <a:latin typeface="Montserrat" pitchFamily="2" charset="0"/>
              </a:rPr>
              <a:t>#3: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24B701FB-D40D-C537-60BF-F0F0C3CA11E9}"/>
              </a:ext>
            </a:extLst>
          </p:cNvPr>
          <p:cNvSpPr txBox="1"/>
          <p:nvPr/>
        </p:nvSpPr>
        <p:spPr>
          <a:xfrm>
            <a:off x="6343908" y="4056253"/>
            <a:ext cx="545486" cy="5001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algn="l" fontAlgn="base">
              <a:spcAft>
                <a:spcPts val="1500"/>
              </a:spcAft>
            </a:pPr>
            <a:r>
              <a:rPr lang="en-US" sz="1400" b="1" i="0" dirty="0">
                <a:solidFill>
                  <a:srgbClr val="458CCB"/>
                </a:solidFill>
                <a:effectLst/>
                <a:latin typeface="Montserrat" pitchFamily="2" charset="0"/>
              </a:rPr>
              <a:t>#4: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A860C17A-A7EC-5852-BA6A-99F4D34FFCA6}"/>
              </a:ext>
            </a:extLst>
          </p:cNvPr>
          <p:cNvSpPr txBox="1"/>
          <p:nvPr/>
        </p:nvSpPr>
        <p:spPr>
          <a:xfrm>
            <a:off x="7058103" y="4824876"/>
            <a:ext cx="5133897" cy="5001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fontAlgn="base">
              <a:spcAft>
                <a:spcPts val="1500"/>
              </a:spcAft>
            </a:pPr>
            <a:r>
              <a:rPr lang="de-DE" sz="1400" b="1" dirty="0">
                <a:solidFill>
                  <a:srgbClr val="458CCB"/>
                </a:solidFill>
                <a:latin typeface="Montserrat" pitchFamily="2" charset="0"/>
              </a:rPr>
              <a:t>Vertrauen und </a:t>
            </a:r>
            <a:r>
              <a:rPr lang="de-DE" sz="1400" b="1" dirty="0" err="1">
                <a:solidFill>
                  <a:srgbClr val="458CCB"/>
                </a:solidFill>
                <a:latin typeface="Montserrat" pitchFamily="2" charset="0"/>
              </a:rPr>
              <a:t>Committment</a:t>
            </a:r>
            <a:endParaRPr lang="de-DE" sz="1400" b="1" dirty="0">
              <a:solidFill>
                <a:srgbClr val="458CCB"/>
              </a:solidFill>
              <a:latin typeface="Montserrat" pitchFamily="2" charset="0"/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B9E865F8-9AD1-571A-5B8A-D76D92EA2C57}"/>
              </a:ext>
            </a:extLst>
          </p:cNvPr>
          <p:cNvSpPr txBox="1"/>
          <p:nvPr/>
        </p:nvSpPr>
        <p:spPr>
          <a:xfrm>
            <a:off x="6343908" y="4824876"/>
            <a:ext cx="545486" cy="5001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algn="l" fontAlgn="base">
              <a:spcAft>
                <a:spcPts val="1500"/>
              </a:spcAft>
            </a:pPr>
            <a:r>
              <a:rPr lang="en-US" sz="1400" b="1" i="0" dirty="0">
                <a:solidFill>
                  <a:srgbClr val="458CCB"/>
                </a:solidFill>
                <a:effectLst/>
                <a:latin typeface="Montserrat" pitchFamily="2" charset="0"/>
              </a:rPr>
              <a:t>#5: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97D4B38D-D639-4FA8-56B3-6B99B5BA062C}"/>
              </a:ext>
            </a:extLst>
          </p:cNvPr>
          <p:cNvSpPr txBox="1"/>
          <p:nvPr/>
        </p:nvSpPr>
        <p:spPr>
          <a:xfrm>
            <a:off x="6343908" y="5593501"/>
            <a:ext cx="545486" cy="5001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algn="l" fontAlgn="base">
              <a:spcAft>
                <a:spcPts val="1500"/>
              </a:spcAft>
            </a:pPr>
            <a:r>
              <a:rPr lang="en-US" sz="1400" b="1" i="0" dirty="0">
                <a:solidFill>
                  <a:srgbClr val="458CCB"/>
                </a:solidFill>
                <a:effectLst/>
                <a:latin typeface="Montserrat" pitchFamily="2" charset="0"/>
              </a:rPr>
              <a:t>#6: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8FB2FDB9-F220-445C-7CB4-1C373F806756}"/>
              </a:ext>
            </a:extLst>
          </p:cNvPr>
          <p:cNvSpPr txBox="1"/>
          <p:nvPr/>
        </p:nvSpPr>
        <p:spPr>
          <a:xfrm>
            <a:off x="165395" y="3537697"/>
            <a:ext cx="5711052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Montserrat" pitchFamily="2" charset="0"/>
              </a:rPr>
              <a:t>Mehr Information </a:t>
            </a:r>
            <a:r>
              <a:rPr lang="en-US" sz="1200" b="1" dirty="0" err="1">
                <a:solidFill>
                  <a:schemeClr val="bg1"/>
                </a:solidFill>
                <a:latin typeface="Montserrat" pitchFamily="2" charset="0"/>
              </a:rPr>
              <a:t>zum</a:t>
            </a:r>
            <a:r>
              <a:rPr lang="en-US" sz="1200" b="1" dirty="0">
                <a:solidFill>
                  <a:schemeClr val="bg1"/>
                </a:solidFill>
                <a:latin typeface="Montserrat" pitchFamily="2" charset="0"/>
              </a:rPr>
              <a:t> Manifest </a:t>
            </a:r>
            <a:r>
              <a:rPr lang="en-US" sz="1200" b="1" dirty="0" err="1">
                <a:solidFill>
                  <a:schemeClr val="bg1"/>
                </a:solidFill>
                <a:latin typeface="Montserrat" pitchFamily="2" charset="0"/>
              </a:rPr>
              <a:t>hier</a:t>
            </a:r>
            <a:r>
              <a:rPr lang="en-US" sz="1200" b="1" dirty="0">
                <a:solidFill>
                  <a:schemeClr val="bg1"/>
                </a:solidFill>
                <a:latin typeface="Montserrat" pitchFamily="2" charset="0"/>
              </a:rPr>
              <a:t> </a:t>
            </a:r>
            <a:r>
              <a:rPr lang="en-US" sz="1200" b="1" dirty="0">
                <a:solidFill>
                  <a:schemeClr val="bg1"/>
                </a:solidFill>
                <a:latin typeface="Montserrat" pitchFamily="2" charset="0"/>
                <a:hlinkClick r:id="rId2"/>
              </a:rPr>
              <a:t>Link</a:t>
            </a:r>
            <a:endParaRPr lang="en-US" sz="1200" b="1" dirty="0">
              <a:solidFill>
                <a:schemeClr val="bg1"/>
              </a:solidFill>
              <a:latin typeface="Montserrat" pitchFamily="2" charset="0"/>
            </a:endParaRPr>
          </a:p>
          <a:p>
            <a:pPr algn="ctr"/>
            <a:endParaRPr lang="en-US" sz="1200" b="1" dirty="0">
              <a:solidFill>
                <a:schemeClr val="bg1"/>
              </a:solidFill>
              <a:latin typeface="Montserra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6165107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BD8BB1-5D22-C1F0-80FD-7477407BF0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Der KI Vorschlag – die Projekt-Dokumentation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37B0264-D324-7A0B-CE41-F8E803A11E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763" y="1637413"/>
            <a:ext cx="3328326" cy="471731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B797B469-78A5-05F8-C90E-FB9CE11AD9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1295" y="1637413"/>
            <a:ext cx="3328326" cy="472262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8E5050E8-8853-2266-E3E1-6198A5F838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5826" y="1637643"/>
            <a:ext cx="3328326" cy="47301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A6ABB917-5877-1670-05F0-D77409E8136F}"/>
              </a:ext>
            </a:extLst>
          </p:cNvPr>
          <p:cNvSpPr txBox="1"/>
          <p:nvPr/>
        </p:nvSpPr>
        <p:spPr>
          <a:xfrm>
            <a:off x="10866474" y="3721395"/>
            <a:ext cx="281485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DE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Trebuchet MS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342896693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B8FDC0-5B35-24A7-06DB-893482A846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8DDFE3-8295-2364-43B4-6F30980E8C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Der Vorschlag: als von der KI erzeugtes VISBO-Projekt in VISBO hochgeladen</a:t>
            </a:r>
          </a:p>
        </p:txBody>
      </p:sp>
      <p:pic>
        <p:nvPicPr>
          <p:cNvPr id="4" name="Grafik 3">
            <a:hlinkClick r:id="rId2"/>
            <a:extLst>
              <a:ext uri="{FF2B5EF4-FFF2-40B4-BE49-F238E27FC236}">
                <a16:creationId xmlns:a16="http://schemas.microsoft.com/office/drawing/2014/main" id="{7E4B0DEE-D158-730A-019C-7F23086735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30" y="1290084"/>
            <a:ext cx="8089614" cy="367446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6" name="Grafik 5">
            <a:hlinkClick r:id="rId4"/>
            <a:extLst>
              <a:ext uri="{FF2B5EF4-FFF2-40B4-BE49-F238E27FC236}">
                <a16:creationId xmlns:a16="http://schemas.microsoft.com/office/drawing/2014/main" id="{0EEB91A5-6B42-D65A-0A9D-8C2EFA9B51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95554" y="3285353"/>
            <a:ext cx="7413168" cy="335838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231937524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BEDE19-97FD-E427-8E21-8D8702FA02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9A42EC-D341-DA2B-4637-CDF707C6A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Der KI Vorschlag – automatisch in </a:t>
            </a:r>
            <a:r>
              <a:rPr lang="de-DE" dirty="0" err="1"/>
              <a:t>Powerpoint</a:t>
            </a:r>
            <a:r>
              <a:rPr lang="de-DE"/>
              <a:t> erstellt </a:t>
            </a:r>
            <a:endParaRPr lang="de-DE" dirty="0"/>
          </a:p>
        </p:txBody>
      </p:sp>
      <p:pic>
        <p:nvPicPr>
          <p:cNvPr id="4" name="Grafik 3" descr="Ein Bild, das Text, Screenshot, Diagramm, Software enthält.&#10;&#10;Automatisch generierte Beschreibung">
            <a:extLst>
              <a:ext uri="{FF2B5EF4-FFF2-40B4-BE49-F238E27FC236}">
                <a16:creationId xmlns:a16="http://schemas.microsoft.com/office/drawing/2014/main" id="{F363AF82-2236-D34F-EB6C-CF3D91AFBD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428" y="1236805"/>
            <a:ext cx="9747300" cy="5482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209293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lussdiagramm: Dokument 13">
            <a:extLst>
              <a:ext uri="{FF2B5EF4-FFF2-40B4-BE49-F238E27FC236}">
                <a16:creationId xmlns:a16="http://schemas.microsoft.com/office/drawing/2014/main" id="{FB116013-F18B-1800-64BA-CCDABDCCCE44}"/>
              </a:ext>
            </a:extLst>
          </p:cNvPr>
          <p:cNvSpPr/>
          <p:nvPr/>
        </p:nvSpPr>
        <p:spPr>
          <a:xfrm>
            <a:off x="8867451" y="2670563"/>
            <a:ext cx="352213" cy="388679"/>
          </a:xfrm>
          <a:prstGeom prst="flowChartDocumen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Trebuchet MS"/>
            </a:endParaRP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4AEC177B-C38C-9DD5-E7F7-309F1DA8F29D}"/>
              </a:ext>
            </a:extLst>
          </p:cNvPr>
          <p:cNvSpPr txBox="1"/>
          <p:nvPr/>
        </p:nvSpPr>
        <p:spPr>
          <a:xfrm>
            <a:off x="811871" y="1629586"/>
            <a:ext cx="4157546" cy="144654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DE" sz="44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ontserrat" pitchFamily="2" charset="0"/>
                <a:sym typeface="Trebuchet MS"/>
              </a:rPr>
              <a:t>Das generelle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DE" sz="44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ontserrat" pitchFamily="2" charset="0"/>
                <a:sym typeface="Trebuchet MS"/>
              </a:rPr>
              <a:t>Schema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61D7BB2E-7ADD-2329-DDCE-71799A6418D4}"/>
              </a:ext>
            </a:extLst>
          </p:cNvPr>
          <p:cNvSpPr txBox="1"/>
          <p:nvPr/>
        </p:nvSpPr>
        <p:spPr>
          <a:xfrm>
            <a:off x="6362549" y="2664849"/>
            <a:ext cx="1815560" cy="584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DE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Trebuchet MS"/>
              </a:rPr>
              <a:t>Prompt, Regeln  + 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de-DE" sz="1600" dirty="0"/>
              <a:t>Hintergrund Info</a:t>
            </a:r>
            <a:endParaRPr kumimoji="0" lang="de-DE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Trebuchet MS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3A655BC6-0D62-8966-112B-98C95ABC437B}"/>
              </a:ext>
            </a:extLst>
          </p:cNvPr>
          <p:cNvSpPr txBox="1"/>
          <p:nvPr/>
        </p:nvSpPr>
        <p:spPr>
          <a:xfrm>
            <a:off x="6816421" y="1647064"/>
            <a:ext cx="693458" cy="76943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de-DE" sz="4400" b="1" dirty="0">
                <a:solidFill>
                  <a:srgbClr val="458CCB"/>
                </a:solidFill>
                <a:latin typeface="Montserrat" pitchFamily="2" charset="0"/>
              </a:rPr>
              <a:t>K</a:t>
            </a:r>
            <a:r>
              <a:rPr kumimoji="0" lang="de-DE" sz="4400" b="1" i="0" u="none" strike="noStrike" cap="none" spc="0" normalizeH="0" baseline="0" dirty="0">
                <a:ln>
                  <a:noFill/>
                </a:ln>
                <a:solidFill>
                  <a:srgbClr val="458CCB"/>
                </a:solidFill>
                <a:effectLst/>
                <a:uFillTx/>
                <a:latin typeface="Montserrat" pitchFamily="2" charset="0"/>
                <a:sym typeface="Trebuchet MS"/>
              </a:rPr>
              <a:t>I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D840FBE5-58D5-8D0C-D651-915037198CBC}"/>
              </a:ext>
            </a:extLst>
          </p:cNvPr>
          <p:cNvSpPr txBox="1"/>
          <p:nvPr/>
        </p:nvSpPr>
        <p:spPr>
          <a:xfrm>
            <a:off x="9627126" y="1647064"/>
            <a:ext cx="1966242" cy="76943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DE" sz="4400" b="1" i="0" u="none" strike="noStrike" cap="none" spc="0" normalizeH="0" baseline="0" dirty="0">
                <a:ln>
                  <a:noFill/>
                </a:ln>
                <a:solidFill>
                  <a:srgbClr val="458CCB"/>
                </a:solidFill>
                <a:effectLst/>
                <a:uFillTx/>
                <a:latin typeface="Montserrat" pitchFamily="2" charset="0"/>
                <a:sym typeface="Trebuchet MS"/>
              </a:rPr>
              <a:t>VISBO</a:t>
            </a:r>
          </a:p>
        </p:txBody>
      </p:sp>
      <p:pic>
        <p:nvPicPr>
          <p:cNvPr id="7" name="Grafik 6" descr="Ein Bild, das Logo, Grafiken, Schrift, Symbol enthält.&#10;&#10;Automatisch generierte Beschreibung">
            <a:extLst>
              <a:ext uri="{FF2B5EF4-FFF2-40B4-BE49-F238E27FC236}">
                <a16:creationId xmlns:a16="http://schemas.microsoft.com/office/drawing/2014/main" id="{03048DE4-B906-9757-7263-97FB70C25B7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5689" y="3429000"/>
            <a:ext cx="377729" cy="377729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8756838F-03A2-8674-B8E1-F96BB955464D}"/>
              </a:ext>
            </a:extLst>
          </p:cNvPr>
          <p:cNvSpPr txBox="1"/>
          <p:nvPr/>
        </p:nvSpPr>
        <p:spPr>
          <a:xfrm>
            <a:off x="6842902" y="3835391"/>
            <a:ext cx="770402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de-DE" sz="1000" dirty="0"/>
              <a:t>Anpassung, </a:t>
            </a:r>
            <a:br>
              <a:rPr lang="de-DE" sz="1000" dirty="0"/>
            </a:br>
            <a:r>
              <a:rPr lang="de-DE" sz="1000" dirty="0"/>
              <a:t>bis ok</a:t>
            </a:r>
            <a:endParaRPr kumimoji="0" lang="de-DE" sz="1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Trebuchet MS"/>
            </a:endParaRPr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6642A7BE-BD31-889D-E66C-7A4DAEEA25B5}"/>
              </a:ext>
            </a:extLst>
          </p:cNvPr>
          <p:cNvCxnSpPr/>
          <p:nvPr/>
        </p:nvCxnSpPr>
        <p:spPr>
          <a:xfrm>
            <a:off x="8243147" y="2953173"/>
            <a:ext cx="352213" cy="0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3" name="Flussdiagramm: Dokument 12">
            <a:extLst>
              <a:ext uri="{FF2B5EF4-FFF2-40B4-BE49-F238E27FC236}">
                <a16:creationId xmlns:a16="http://schemas.microsoft.com/office/drawing/2014/main" id="{E39AA20A-9BAF-D664-1259-040AEBC41935}"/>
              </a:ext>
            </a:extLst>
          </p:cNvPr>
          <p:cNvSpPr/>
          <p:nvPr/>
        </p:nvSpPr>
        <p:spPr>
          <a:xfrm>
            <a:off x="8731675" y="2770293"/>
            <a:ext cx="352213" cy="388679"/>
          </a:xfrm>
          <a:prstGeom prst="flowChartDocumen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Trebuchet MS"/>
            </a:endParaRPr>
          </a:p>
        </p:txBody>
      </p: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92792F10-3B99-AAE1-F2A4-60050DF49A52}"/>
              </a:ext>
            </a:extLst>
          </p:cNvPr>
          <p:cNvCxnSpPr/>
          <p:nvPr/>
        </p:nvCxnSpPr>
        <p:spPr>
          <a:xfrm>
            <a:off x="9360747" y="2950461"/>
            <a:ext cx="352213" cy="0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6" name="Rechteck 15">
            <a:extLst>
              <a:ext uri="{FF2B5EF4-FFF2-40B4-BE49-F238E27FC236}">
                <a16:creationId xmlns:a16="http://schemas.microsoft.com/office/drawing/2014/main" id="{99E5A2F5-9EA4-E9FA-FB71-B2DE3E956BC1}"/>
              </a:ext>
            </a:extLst>
          </p:cNvPr>
          <p:cNvSpPr/>
          <p:nvPr/>
        </p:nvSpPr>
        <p:spPr>
          <a:xfrm>
            <a:off x="9963557" y="2720282"/>
            <a:ext cx="1252201" cy="553996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DE" sz="15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Trebuchet MS"/>
              </a:rPr>
              <a:t>Upload per RPA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1962D6A9-E20F-8064-CB1D-E621B5BD90F4}"/>
              </a:ext>
            </a:extLst>
          </p:cNvPr>
          <p:cNvSpPr txBox="1"/>
          <p:nvPr/>
        </p:nvSpPr>
        <p:spPr>
          <a:xfrm>
            <a:off x="8758214" y="3195513"/>
            <a:ext cx="390489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DE" sz="10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Trebuchet MS"/>
              </a:rPr>
              <a:t>Json</a:t>
            </a:r>
            <a:r>
              <a:rPr kumimoji="0" lang="de-DE" sz="1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Trebuchet MS"/>
              </a:rPr>
              <a:t>-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DE" sz="1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Trebuchet MS"/>
              </a:rPr>
              <a:t>Files</a:t>
            </a:r>
          </a:p>
        </p:txBody>
      </p:sp>
    </p:spTree>
    <p:extLst>
      <p:ext uri="{BB962C8B-B14F-4D97-AF65-F5344CB8AC3E}">
        <p14:creationId xmlns:p14="http://schemas.microsoft.com/office/powerpoint/2010/main" val="1612070163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4470228-AC67-36ED-7B6B-943E65166D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#1 Konzentration auf Weniges: Projekt-Ebene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7D4680E0-0E34-18B0-0584-B8B081ACBB76}"/>
              </a:ext>
            </a:extLst>
          </p:cNvPr>
          <p:cNvSpPr txBox="1"/>
          <p:nvPr/>
        </p:nvSpPr>
        <p:spPr>
          <a:xfrm>
            <a:off x="2783815" y="1800003"/>
            <a:ext cx="5133897" cy="5001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algn="l" fontAlgn="base">
              <a:spcAft>
                <a:spcPts val="1500"/>
              </a:spcAft>
            </a:pPr>
            <a:r>
              <a:rPr lang="en-US" sz="1400" b="1" dirty="0">
                <a:solidFill>
                  <a:srgbClr val="458CCB"/>
                </a:solidFill>
                <a:latin typeface="Montserrat" pitchFamily="2" charset="0"/>
              </a:rPr>
              <a:t>Name und </a:t>
            </a:r>
            <a:r>
              <a:rPr lang="en-US" sz="1400" b="1" dirty="0" err="1">
                <a:solidFill>
                  <a:srgbClr val="458CCB"/>
                </a:solidFill>
                <a:latin typeface="Montserrat" pitchFamily="2" charset="0"/>
              </a:rPr>
              <a:t>kurze</a:t>
            </a:r>
            <a:r>
              <a:rPr lang="en-US" sz="1400" b="1" dirty="0">
                <a:solidFill>
                  <a:srgbClr val="458CCB"/>
                </a:solidFill>
                <a:latin typeface="Montserrat" pitchFamily="2" charset="0"/>
              </a:rPr>
              <a:t> </a:t>
            </a:r>
            <a:r>
              <a:rPr lang="en-US" sz="1400" b="1" dirty="0" err="1">
                <a:solidFill>
                  <a:srgbClr val="458CCB"/>
                </a:solidFill>
                <a:latin typeface="Montserrat" pitchFamily="2" charset="0"/>
              </a:rPr>
              <a:t>Beschreibung</a:t>
            </a:r>
            <a:r>
              <a:rPr lang="en-US" sz="1400" b="1" dirty="0">
                <a:solidFill>
                  <a:srgbClr val="458CCB"/>
                </a:solidFill>
                <a:latin typeface="Montserrat" pitchFamily="2" charset="0"/>
              </a:rPr>
              <a:t> der </a:t>
            </a:r>
            <a:r>
              <a:rPr lang="en-US" sz="1400" b="1" dirty="0" err="1">
                <a:solidFill>
                  <a:srgbClr val="458CCB"/>
                </a:solidFill>
                <a:latin typeface="Montserrat" pitchFamily="2" charset="0"/>
              </a:rPr>
              <a:t>Ziele</a:t>
            </a:r>
            <a:endParaRPr lang="en-US" sz="1400" b="1" i="0" dirty="0">
              <a:solidFill>
                <a:srgbClr val="458CCB"/>
              </a:solidFill>
              <a:effectLst/>
              <a:latin typeface="Montserrat" pitchFamily="2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0278DC11-D429-C666-3D96-80EE8DF622C2}"/>
              </a:ext>
            </a:extLst>
          </p:cNvPr>
          <p:cNvSpPr txBox="1"/>
          <p:nvPr/>
        </p:nvSpPr>
        <p:spPr>
          <a:xfrm>
            <a:off x="2783813" y="2306221"/>
            <a:ext cx="5133897" cy="5001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algn="l" fontAlgn="base">
              <a:spcAft>
                <a:spcPts val="1500"/>
              </a:spcAft>
            </a:pPr>
            <a:r>
              <a:rPr lang="en-US" sz="1400" b="1" i="0" dirty="0">
                <a:solidFill>
                  <a:srgbClr val="458CCB"/>
                </a:solidFill>
                <a:effectLst/>
                <a:latin typeface="Montserrat" pitchFamily="2" charset="0"/>
              </a:rPr>
              <a:t>Start und Ende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6DAD5102-A120-A6B9-E3E3-3DD46393C5F5}"/>
              </a:ext>
            </a:extLst>
          </p:cNvPr>
          <p:cNvSpPr txBox="1"/>
          <p:nvPr/>
        </p:nvSpPr>
        <p:spPr>
          <a:xfrm>
            <a:off x="2783813" y="5052754"/>
            <a:ext cx="8088845" cy="5001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fontAlgn="base">
              <a:spcAft>
                <a:spcPts val="1500"/>
              </a:spcAft>
            </a:pPr>
            <a:r>
              <a:rPr lang="de-DE" sz="1400" b="1" dirty="0">
                <a:solidFill>
                  <a:srgbClr val="458CCB"/>
                </a:solidFill>
                <a:latin typeface="Montserrat" pitchFamily="2" charset="0"/>
              </a:rPr>
              <a:t>Die Termine der wichtigsten Phasen und Meilensteine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F857AE30-AE0B-4744-6BF4-634912348F89}"/>
              </a:ext>
            </a:extLst>
          </p:cNvPr>
          <p:cNvSpPr txBox="1"/>
          <p:nvPr/>
        </p:nvSpPr>
        <p:spPr>
          <a:xfrm>
            <a:off x="2783811" y="3534100"/>
            <a:ext cx="7345469" cy="5001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fontAlgn="base">
              <a:spcAft>
                <a:spcPts val="1500"/>
              </a:spcAft>
            </a:pPr>
            <a:r>
              <a:rPr lang="de-DE" sz="1400" b="1" dirty="0">
                <a:solidFill>
                  <a:srgbClr val="458CCB"/>
                </a:solidFill>
                <a:latin typeface="Montserrat" pitchFamily="2" charset="0"/>
              </a:rPr>
              <a:t>Benötigte Rollen / Skills / Personen in PT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7E709275-2CE9-55E6-193A-EDD56F62FE3D}"/>
              </a:ext>
            </a:extLst>
          </p:cNvPr>
          <p:cNvSpPr txBox="1"/>
          <p:nvPr/>
        </p:nvSpPr>
        <p:spPr>
          <a:xfrm>
            <a:off x="2783810" y="4546536"/>
            <a:ext cx="5133897" cy="5001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fontAlgn="base">
              <a:spcAft>
                <a:spcPts val="1500"/>
              </a:spcAft>
            </a:pPr>
            <a:r>
              <a:rPr lang="de-DE" sz="1400" b="1" dirty="0">
                <a:solidFill>
                  <a:srgbClr val="458CCB"/>
                </a:solidFill>
                <a:latin typeface="Montserrat" pitchFamily="2" charset="0"/>
              </a:rPr>
              <a:t>Erwarteter Umsatz bzw. Benefit, in € bewertet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88C457B7-632B-D9B2-2039-07A26B3418EB}"/>
              </a:ext>
            </a:extLst>
          </p:cNvPr>
          <p:cNvSpPr txBox="1"/>
          <p:nvPr/>
        </p:nvSpPr>
        <p:spPr>
          <a:xfrm>
            <a:off x="2783810" y="2812439"/>
            <a:ext cx="7890972" cy="71557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fontAlgn="base">
              <a:spcAft>
                <a:spcPts val="1500"/>
              </a:spcAft>
            </a:pPr>
            <a:r>
              <a:rPr lang="de-DE" sz="1400" b="1" dirty="0">
                <a:solidFill>
                  <a:srgbClr val="458CCB"/>
                </a:solidFill>
                <a:latin typeface="Montserrat" pitchFamily="2" charset="0"/>
              </a:rPr>
              <a:t>Attribute wie Projektleiter, Programm-Zugehörigkeit, </a:t>
            </a:r>
            <a:br>
              <a:rPr lang="de-DE" sz="1400" b="1" dirty="0">
                <a:solidFill>
                  <a:srgbClr val="458CCB"/>
                </a:solidFill>
                <a:latin typeface="Montserrat" pitchFamily="2" charset="0"/>
              </a:rPr>
            </a:br>
            <a:r>
              <a:rPr lang="de-DE" sz="1400" b="1" dirty="0">
                <a:solidFill>
                  <a:srgbClr val="458CCB"/>
                </a:solidFill>
                <a:latin typeface="Montserrat" pitchFamily="2" charset="0"/>
              </a:rPr>
              <a:t>Kennzahl strategischer Fit, Kennzahl Umsetzungs-Risiko, Lebenszyklus-Status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5917DD19-6303-606A-8F9F-489F15009B63}"/>
              </a:ext>
            </a:extLst>
          </p:cNvPr>
          <p:cNvSpPr txBox="1"/>
          <p:nvPr/>
        </p:nvSpPr>
        <p:spPr>
          <a:xfrm>
            <a:off x="2783811" y="4040318"/>
            <a:ext cx="7345469" cy="5001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fontAlgn="base">
              <a:spcAft>
                <a:spcPts val="1500"/>
              </a:spcAft>
            </a:pPr>
            <a:r>
              <a:rPr lang="de-DE" sz="1400" b="1" dirty="0">
                <a:solidFill>
                  <a:srgbClr val="458CCB"/>
                </a:solidFill>
                <a:latin typeface="Montserrat" pitchFamily="2" charset="0"/>
              </a:rPr>
              <a:t>Benötigtes Budget in T€ für sonstige Kosten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CA20CBBD-9C01-11D9-2AA6-60A2AC9EAA63}"/>
              </a:ext>
            </a:extLst>
          </p:cNvPr>
          <p:cNvSpPr txBox="1"/>
          <p:nvPr/>
        </p:nvSpPr>
        <p:spPr>
          <a:xfrm>
            <a:off x="2783810" y="5558971"/>
            <a:ext cx="8088845" cy="5001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fontAlgn="base">
              <a:spcAft>
                <a:spcPts val="1500"/>
              </a:spcAft>
            </a:pPr>
            <a:r>
              <a:rPr lang="de-DE" sz="1400" b="1" dirty="0">
                <a:solidFill>
                  <a:srgbClr val="458CCB"/>
                </a:solidFill>
                <a:latin typeface="Montserrat" pitchFamily="2" charset="0"/>
              </a:rPr>
              <a:t>Die zu diesen Terminen erwarteten Ergebnisse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00C72C82-FC92-0329-0091-5CA7623DD6B7}"/>
              </a:ext>
            </a:extLst>
          </p:cNvPr>
          <p:cNvSpPr txBox="1"/>
          <p:nvPr/>
        </p:nvSpPr>
        <p:spPr>
          <a:xfrm>
            <a:off x="1460207" y="1800003"/>
            <a:ext cx="494685" cy="2769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de-DE" sz="1200" i="1" dirty="0">
                <a:solidFill>
                  <a:schemeClr val="bg2"/>
                </a:solidFill>
                <a:latin typeface="Montserrat" pitchFamily="2" charset="0"/>
              </a:rPr>
              <a:t>Muss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4FA54D36-5235-2133-6AB6-6158DD486ED0}"/>
              </a:ext>
            </a:extLst>
          </p:cNvPr>
          <p:cNvSpPr txBox="1"/>
          <p:nvPr/>
        </p:nvSpPr>
        <p:spPr>
          <a:xfrm>
            <a:off x="1460207" y="2300138"/>
            <a:ext cx="494685" cy="2769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de-DE" sz="1200" i="1" dirty="0">
                <a:solidFill>
                  <a:schemeClr val="bg2"/>
                </a:solidFill>
                <a:latin typeface="Montserrat" pitchFamily="2" charset="0"/>
              </a:rPr>
              <a:t>Muss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CD90306F-23A6-5524-CAB4-593CE97CA141}"/>
              </a:ext>
            </a:extLst>
          </p:cNvPr>
          <p:cNvSpPr txBox="1"/>
          <p:nvPr/>
        </p:nvSpPr>
        <p:spPr>
          <a:xfrm>
            <a:off x="1474319" y="2939675"/>
            <a:ext cx="763990" cy="2769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de-DE" sz="1200" i="1" dirty="0">
                <a:solidFill>
                  <a:schemeClr val="bg2"/>
                </a:solidFill>
                <a:latin typeface="Montserrat" pitchFamily="2" charset="0"/>
              </a:rPr>
              <a:t>Optional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AC521E10-6FD3-78AC-53D0-E0923F123804}"/>
              </a:ext>
            </a:extLst>
          </p:cNvPr>
          <p:cNvSpPr txBox="1"/>
          <p:nvPr/>
        </p:nvSpPr>
        <p:spPr>
          <a:xfrm>
            <a:off x="1474319" y="3530765"/>
            <a:ext cx="763990" cy="2769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de-DE" sz="1200" i="1" dirty="0">
                <a:solidFill>
                  <a:schemeClr val="bg2"/>
                </a:solidFill>
                <a:latin typeface="Montserrat" pitchFamily="2" charset="0"/>
              </a:rPr>
              <a:t>Optional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42AFAA36-E35E-70A6-BD99-893D6C6E44F8}"/>
              </a:ext>
            </a:extLst>
          </p:cNvPr>
          <p:cNvSpPr txBox="1"/>
          <p:nvPr/>
        </p:nvSpPr>
        <p:spPr>
          <a:xfrm>
            <a:off x="1474319" y="4048411"/>
            <a:ext cx="763990" cy="2769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de-DE" sz="1200" i="1" dirty="0">
                <a:solidFill>
                  <a:schemeClr val="bg2"/>
                </a:solidFill>
                <a:latin typeface="Montserrat" pitchFamily="2" charset="0"/>
              </a:rPr>
              <a:t>Optional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BC165663-FB65-AB7D-E228-104483B81F90}"/>
              </a:ext>
            </a:extLst>
          </p:cNvPr>
          <p:cNvSpPr txBox="1"/>
          <p:nvPr/>
        </p:nvSpPr>
        <p:spPr>
          <a:xfrm>
            <a:off x="1474319" y="4556548"/>
            <a:ext cx="763990" cy="2769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de-DE" sz="1200" i="1" dirty="0">
                <a:solidFill>
                  <a:schemeClr val="bg2"/>
                </a:solidFill>
                <a:latin typeface="Montserrat" pitchFamily="2" charset="0"/>
              </a:rPr>
              <a:t>Optional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5C9C750E-9BE3-A326-B461-B63042784451}"/>
              </a:ext>
            </a:extLst>
          </p:cNvPr>
          <p:cNvSpPr txBox="1"/>
          <p:nvPr/>
        </p:nvSpPr>
        <p:spPr>
          <a:xfrm>
            <a:off x="1460207" y="5075023"/>
            <a:ext cx="763990" cy="2769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de-DE" sz="1200" i="1" dirty="0">
                <a:solidFill>
                  <a:schemeClr val="bg2"/>
                </a:solidFill>
                <a:latin typeface="Montserrat" pitchFamily="2" charset="0"/>
              </a:rPr>
              <a:t>Optional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40BB01C6-7325-C519-BF85-F80B9AFD67C4}"/>
              </a:ext>
            </a:extLst>
          </p:cNvPr>
          <p:cNvSpPr txBox="1"/>
          <p:nvPr/>
        </p:nvSpPr>
        <p:spPr>
          <a:xfrm>
            <a:off x="1460207" y="5573364"/>
            <a:ext cx="763990" cy="2769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de-DE" sz="1200" i="1" dirty="0">
                <a:solidFill>
                  <a:schemeClr val="bg2"/>
                </a:solidFill>
                <a:latin typeface="Montserrat" pitchFamily="2" charset="0"/>
              </a:rPr>
              <a:t>Optional</a:t>
            </a:r>
          </a:p>
        </p:txBody>
      </p:sp>
    </p:spTree>
    <p:extLst>
      <p:ext uri="{BB962C8B-B14F-4D97-AF65-F5344CB8AC3E}">
        <p14:creationId xmlns:p14="http://schemas.microsoft.com/office/powerpoint/2010/main" val="2387958640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087483-954D-7E48-7308-004372D4B3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5D1F374-BBD9-9D7D-2D96-C033C2DCE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#1 Konzentration auf Weniges: Projekt-Ebene</a:t>
            </a:r>
          </a:p>
        </p:txBody>
      </p:sp>
      <p:pic>
        <p:nvPicPr>
          <p:cNvPr id="13" name="Grafik 12" descr="Ein Bild, das Text, Screenshot, Schrift, Zahl enthält.&#10;&#10;KI-generierte Inhalte können fehlerhaft sein.">
            <a:extLst>
              <a:ext uri="{FF2B5EF4-FFF2-40B4-BE49-F238E27FC236}">
                <a16:creationId xmlns:a16="http://schemas.microsoft.com/office/drawing/2014/main" id="{6E57418A-7C69-120B-E2ED-A00485589C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" t="22428" r="-58" b="25892"/>
          <a:stretch/>
        </p:blipFill>
        <p:spPr>
          <a:xfrm>
            <a:off x="0" y="1885506"/>
            <a:ext cx="12192000" cy="3544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593447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66AA76-1F1C-C521-F3E8-1221A566CB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A590CD-198C-4346-3738-EFF4C4CD05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#1 Konzentration auf Weniges: Portfolio-Ebene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1694DFD6-05AB-89D9-2B7B-3D7BA5FD1B59}"/>
              </a:ext>
            </a:extLst>
          </p:cNvPr>
          <p:cNvSpPr txBox="1"/>
          <p:nvPr/>
        </p:nvSpPr>
        <p:spPr>
          <a:xfrm>
            <a:off x="290623" y="1800003"/>
            <a:ext cx="11787963" cy="397801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algn="l" fontAlgn="base">
              <a:spcAft>
                <a:spcPts val="1500"/>
              </a:spcAft>
            </a:pPr>
            <a:r>
              <a:rPr lang="en-US" sz="1400" b="1" dirty="0">
                <a:solidFill>
                  <a:srgbClr val="458CCB"/>
                </a:solidFill>
                <a:latin typeface="Montserrat" pitchFamily="2" charset="0"/>
              </a:rPr>
              <a:t>Prompt-Engineering: </a:t>
            </a:r>
          </a:p>
          <a:p>
            <a:pPr algn="l" fontAlgn="base">
              <a:spcAft>
                <a:spcPts val="1500"/>
              </a:spcAft>
            </a:pPr>
            <a:r>
              <a:rPr lang="en-US" sz="1400" dirty="0" err="1">
                <a:solidFill>
                  <a:srgbClr val="458CCB"/>
                </a:solidFill>
                <a:latin typeface="Montserrat" pitchFamily="2" charset="0"/>
              </a:rPr>
              <a:t>Welche</a:t>
            </a:r>
            <a:r>
              <a:rPr lang="en-US" sz="1400" dirty="0">
                <a:solidFill>
                  <a:srgbClr val="458CCB"/>
                </a:solidFill>
                <a:latin typeface="Montserrat" pitchFamily="2" charset="0"/>
              </a:rPr>
              <a:t> </a:t>
            </a:r>
            <a:r>
              <a:rPr lang="en-US" sz="1400" dirty="0" err="1">
                <a:solidFill>
                  <a:srgbClr val="458CCB"/>
                </a:solidFill>
                <a:latin typeface="Montserrat" pitchFamily="2" charset="0"/>
              </a:rPr>
              <a:t>Projekte</a:t>
            </a:r>
            <a:r>
              <a:rPr lang="en-US" sz="1400" dirty="0">
                <a:solidFill>
                  <a:srgbClr val="458CCB"/>
                </a:solidFill>
                <a:latin typeface="Montserrat" pitchFamily="2" charset="0"/>
              </a:rPr>
              <a:t> </a:t>
            </a:r>
            <a:r>
              <a:rPr lang="en-US" sz="1400" dirty="0" err="1">
                <a:solidFill>
                  <a:srgbClr val="458CCB"/>
                </a:solidFill>
                <a:latin typeface="Montserrat" pitchFamily="2" charset="0"/>
              </a:rPr>
              <a:t>können</a:t>
            </a:r>
            <a:r>
              <a:rPr lang="en-US" sz="1400" dirty="0">
                <a:solidFill>
                  <a:srgbClr val="458CCB"/>
                </a:solidFill>
                <a:latin typeface="Montserrat" pitchFamily="2" charset="0"/>
              </a:rPr>
              <a:t> von der Organization </a:t>
            </a:r>
            <a:r>
              <a:rPr lang="en-US" sz="1400" dirty="0" err="1">
                <a:solidFill>
                  <a:srgbClr val="458CCB"/>
                </a:solidFill>
                <a:latin typeface="Montserrat" pitchFamily="2" charset="0"/>
              </a:rPr>
              <a:t>ohne</a:t>
            </a:r>
            <a:r>
              <a:rPr lang="en-US" sz="1400" dirty="0">
                <a:solidFill>
                  <a:srgbClr val="458CCB"/>
                </a:solidFill>
                <a:latin typeface="Montserrat" pitchFamily="2" charset="0"/>
              </a:rPr>
              <a:t> </a:t>
            </a:r>
            <a:r>
              <a:rPr lang="en-US" sz="1400" dirty="0" err="1">
                <a:solidFill>
                  <a:srgbClr val="458CCB"/>
                </a:solidFill>
                <a:latin typeface="Montserrat" pitchFamily="2" charset="0"/>
              </a:rPr>
              <a:t>Engpässe</a:t>
            </a:r>
            <a:r>
              <a:rPr lang="en-US" sz="1400" dirty="0">
                <a:solidFill>
                  <a:srgbClr val="458CCB"/>
                </a:solidFill>
                <a:latin typeface="Montserrat" pitchFamily="2" charset="0"/>
              </a:rPr>
              <a:t> </a:t>
            </a:r>
            <a:r>
              <a:rPr lang="en-US" sz="1400" dirty="0" err="1">
                <a:solidFill>
                  <a:srgbClr val="458CCB"/>
                </a:solidFill>
                <a:latin typeface="Montserrat" pitchFamily="2" charset="0"/>
              </a:rPr>
              <a:t>geleistet</a:t>
            </a:r>
            <a:r>
              <a:rPr lang="en-US" sz="1400" dirty="0">
                <a:solidFill>
                  <a:srgbClr val="458CCB"/>
                </a:solidFill>
                <a:latin typeface="Montserrat" pitchFamily="2" charset="0"/>
              </a:rPr>
              <a:t> </a:t>
            </a:r>
            <a:r>
              <a:rPr lang="en-US" sz="1400" dirty="0" err="1">
                <a:solidFill>
                  <a:srgbClr val="458CCB"/>
                </a:solidFill>
                <a:latin typeface="Montserrat" pitchFamily="2" charset="0"/>
              </a:rPr>
              <a:t>werden</a:t>
            </a:r>
            <a:r>
              <a:rPr lang="en-US" sz="1400" dirty="0">
                <a:solidFill>
                  <a:srgbClr val="458CCB"/>
                </a:solidFill>
                <a:latin typeface="Montserrat" pitchFamily="2" charset="0"/>
              </a:rPr>
              <a:t> </a:t>
            </a:r>
            <a:r>
              <a:rPr lang="en-US" sz="1400" b="1" u="sng" dirty="0">
                <a:solidFill>
                  <a:srgbClr val="458CCB"/>
                </a:solidFill>
                <a:latin typeface="Montserrat" pitchFamily="2" charset="0"/>
              </a:rPr>
              <a:t>und</a:t>
            </a:r>
            <a:r>
              <a:rPr lang="en-US" sz="1400" b="1" dirty="0">
                <a:solidFill>
                  <a:srgbClr val="458CCB"/>
                </a:solidFill>
                <a:latin typeface="Montserrat" pitchFamily="2" charset="0"/>
              </a:rPr>
              <a:t> </a:t>
            </a:r>
            <a:br>
              <a:rPr lang="en-US" sz="1400" b="1" dirty="0">
                <a:solidFill>
                  <a:srgbClr val="458CCB"/>
                </a:solidFill>
                <a:latin typeface="Montserrat" pitchFamily="2" charset="0"/>
              </a:rPr>
            </a:br>
            <a:r>
              <a:rPr lang="en-US" sz="1400" dirty="0" err="1">
                <a:solidFill>
                  <a:srgbClr val="458CCB"/>
                </a:solidFill>
                <a:latin typeface="Montserrat" pitchFamily="2" charset="0"/>
              </a:rPr>
              <a:t>wie</a:t>
            </a:r>
            <a:r>
              <a:rPr lang="en-US" sz="1400" dirty="0">
                <a:solidFill>
                  <a:srgbClr val="458CCB"/>
                </a:solidFill>
                <a:latin typeface="Montserrat" pitchFamily="2" charset="0"/>
              </a:rPr>
              <a:t> </a:t>
            </a:r>
            <a:r>
              <a:rPr lang="en-US" sz="1400" dirty="0" err="1">
                <a:solidFill>
                  <a:srgbClr val="458CCB"/>
                </a:solidFill>
                <a:latin typeface="Montserrat" pitchFamily="2" charset="0"/>
              </a:rPr>
              <a:t>kann</a:t>
            </a:r>
            <a:r>
              <a:rPr lang="en-US" sz="1400" dirty="0">
                <a:solidFill>
                  <a:srgbClr val="458CCB"/>
                </a:solidFill>
                <a:latin typeface="Montserrat" pitchFamily="2" charset="0"/>
              </a:rPr>
              <a:t> die Portfolio </a:t>
            </a:r>
            <a:r>
              <a:rPr lang="en-US" sz="1400" dirty="0" err="1">
                <a:solidFill>
                  <a:srgbClr val="458CCB"/>
                </a:solidFill>
                <a:latin typeface="Montserrat" pitchFamily="2" charset="0"/>
              </a:rPr>
              <a:t>Zusammensetzung</a:t>
            </a:r>
            <a:r>
              <a:rPr lang="en-US" sz="1400" dirty="0">
                <a:solidFill>
                  <a:srgbClr val="458CCB"/>
                </a:solidFill>
                <a:latin typeface="Montserrat" pitchFamily="2" charset="0"/>
              </a:rPr>
              <a:t> </a:t>
            </a:r>
            <a:r>
              <a:rPr lang="en-US" sz="1400" dirty="0" err="1">
                <a:solidFill>
                  <a:srgbClr val="458CCB"/>
                </a:solidFill>
                <a:latin typeface="Montserrat" pitchFamily="2" charset="0"/>
              </a:rPr>
              <a:t>bezüglich</a:t>
            </a:r>
            <a:r>
              <a:rPr lang="en-US" sz="1400" dirty="0">
                <a:solidFill>
                  <a:srgbClr val="458CCB"/>
                </a:solidFill>
                <a:latin typeface="Montserrat" pitchFamily="2" charset="0"/>
              </a:rPr>
              <a:t> </a:t>
            </a:r>
            <a:r>
              <a:rPr lang="en-US" sz="1400" dirty="0" err="1">
                <a:solidFill>
                  <a:srgbClr val="458CCB"/>
                </a:solidFill>
                <a:latin typeface="Montserrat" pitchFamily="2" charset="0"/>
              </a:rPr>
              <a:t>dieser</a:t>
            </a:r>
            <a:r>
              <a:rPr lang="en-US" sz="1400" dirty="0">
                <a:solidFill>
                  <a:srgbClr val="458CCB"/>
                </a:solidFill>
                <a:latin typeface="Montserrat" pitchFamily="2" charset="0"/>
              </a:rPr>
              <a:t> </a:t>
            </a:r>
            <a:r>
              <a:rPr lang="en-US" sz="1400" dirty="0" err="1">
                <a:solidFill>
                  <a:srgbClr val="458CCB"/>
                </a:solidFill>
                <a:latin typeface="Montserrat" pitchFamily="2" charset="0"/>
              </a:rPr>
              <a:t>Priorisierungs-Kriterien</a:t>
            </a:r>
            <a:r>
              <a:rPr lang="en-US" sz="1400" dirty="0">
                <a:solidFill>
                  <a:srgbClr val="458CCB"/>
                </a:solidFill>
                <a:latin typeface="Montserrat" pitchFamily="2" charset="0"/>
              </a:rPr>
              <a:t> und </a:t>
            </a:r>
            <a:r>
              <a:rPr lang="en-US" sz="1400" dirty="0" err="1">
                <a:solidFill>
                  <a:srgbClr val="458CCB"/>
                </a:solidFill>
                <a:latin typeface="Montserrat" pitchFamily="2" charset="0"/>
              </a:rPr>
              <a:t>Rahmenbedingungen</a:t>
            </a:r>
            <a:r>
              <a:rPr lang="en-US" sz="1400" b="1" dirty="0">
                <a:solidFill>
                  <a:srgbClr val="458CCB"/>
                </a:solidFill>
                <a:latin typeface="Montserrat" pitchFamily="2" charset="0"/>
              </a:rPr>
              <a:t> </a:t>
            </a:r>
            <a:r>
              <a:rPr lang="en-US" sz="1400" dirty="0" err="1">
                <a:solidFill>
                  <a:srgbClr val="458CCB"/>
                </a:solidFill>
                <a:latin typeface="Montserrat" pitchFamily="2" charset="0"/>
              </a:rPr>
              <a:t>optimiert</a:t>
            </a:r>
            <a:r>
              <a:rPr lang="en-US" sz="1400" dirty="0">
                <a:solidFill>
                  <a:srgbClr val="458CCB"/>
                </a:solidFill>
                <a:latin typeface="Montserrat" pitchFamily="2" charset="0"/>
              </a:rPr>
              <a:t> </a:t>
            </a:r>
            <a:r>
              <a:rPr lang="en-US" sz="1400" dirty="0" err="1">
                <a:solidFill>
                  <a:srgbClr val="458CCB"/>
                </a:solidFill>
                <a:latin typeface="Montserrat" pitchFamily="2" charset="0"/>
              </a:rPr>
              <a:t>werden</a:t>
            </a:r>
            <a:r>
              <a:rPr lang="en-US" sz="1400" dirty="0">
                <a:solidFill>
                  <a:srgbClr val="458CCB"/>
                </a:solidFill>
                <a:latin typeface="Montserrat" pitchFamily="2" charset="0"/>
              </a:rPr>
              <a:t>:</a:t>
            </a:r>
          </a:p>
          <a:p>
            <a:pPr marL="285750" indent="-285750" algn="l" fontAlgn="base"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rgbClr val="458CCB"/>
                </a:solidFill>
                <a:latin typeface="Montserrat" pitchFamily="2" charset="0"/>
              </a:rPr>
              <a:t>Bestmögliche</a:t>
            </a:r>
            <a:r>
              <a:rPr lang="en-US" sz="1400" dirty="0">
                <a:solidFill>
                  <a:srgbClr val="458CCB"/>
                </a:solidFill>
                <a:latin typeface="Montserrat" pitchFamily="2" charset="0"/>
              </a:rPr>
              <a:t> </a:t>
            </a:r>
            <a:r>
              <a:rPr lang="en-US" sz="1400" dirty="0" err="1">
                <a:solidFill>
                  <a:srgbClr val="458CCB"/>
                </a:solidFill>
                <a:latin typeface="Montserrat" pitchFamily="2" charset="0"/>
              </a:rPr>
              <a:t>Strategie-Unterstützung</a:t>
            </a:r>
            <a:r>
              <a:rPr lang="en-US" sz="1400" dirty="0">
                <a:solidFill>
                  <a:srgbClr val="458CCB"/>
                </a:solidFill>
                <a:latin typeface="Montserrat" pitchFamily="2" charset="0"/>
              </a:rPr>
              <a:t> </a:t>
            </a:r>
          </a:p>
          <a:p>
            <a:pPr marL="285750" indent="-285750" algn="l" fontAlgn="base"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rgbClr val="458CCB"/>
                </a:solidFill>
                <a:latin typeface="Montserrat" pitchFamily="2" charset="0"/>
              </a:rPr>
              <a:t>Minimierung</a:t>
            </a:r>
            <a:r>
              <a:rPr lang="en-US" sz="1400" dirty="0">
                <a:solidFill>
                  <a:srgbClr val="458CCB"/>
                </a:solidFill>
                <a:latin typeface="Montserrat" pitchFamily="2" charset="0"/>
              </a:rPr>
              <a:t> </a:t>
            </a:r>
            <a:r>
              <a:rPr lang="en-US" sz="1400" dirty="0" err="1">
                <a:solidFill>
                  <a:srgbClr val="458CCB"/>
                </a:solidFill>
                <a:latin typeface="Montserrat" pitchFamily="2" charset="0"/>
              </a:rPr>
              <a:t>Umsetzungs-Risiko</a:t>
            </a:r>
            <a:endParaRPr lang="en-US" sz="1400" dirty="0">
              <a:solidFill>
                <a:srgbClr val="458CCB"/>
              </a:solidFill>
              <a:latin typeface="Montserrat" pitchFamily="2" charset="0"/>
            </a:endParaRPr>
          </a:p>
          <a:p>
            <a:pPr marL="285750" indent="-285750" algn="l" fontAlgn="base"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rgbClr val="458CCB"/>
                </a:solidFill>
                <a:latin typeface="Montserrat" pitchFamily="2" charset="0"/>
              </a:rPr>
              <a:t>Langfristige</a:t>
            </a:r>
            <a:r>
              <a:rPr lang="en-US" sz="1400" dirty="0">
                <a:solidFill>
                  <a:srgbClr val="458CCB"/>
                </a:solidFill>
                <a:latin typeface="Montserrat" pitchFamily="2" charset="0"/>
              </a:rPr>
              <a:t> </a:t>
            </a:r>
            <a:r>
              <a:rPr lang="en-US" sz="1400" dirty="0" err="1">
                <a:solidFill>
                  <a:srgbClr val="458CCB"/>
                </a:solidFill>
                <a:latin typeface="Montserrat" pitchFamily="2" charset="0"/>
              </a:rPr>
              <a:t>Wirkung</a:t>
            </a:r>
            <a:r>
              <a:rPr lang="en-US" sz="1400" dirty="0">
                <a:solidFill>
                  <a:srgbClr val="458CCB"/>
                </a:solidFill>
                <a:latin typeface="Montserrat" pitchFamily="2" charset="0"/>
              </a:rPr>
              <a:t> auf </a:t>
            </a:r>
            <a:r>
              <a:rPr lang="en-US" sz="1400" dirty="0" err="1">
                <a:solidFill>
                  <a:srgbClr val="458CCB"/>
                </a:solidFill>
                <a:latin typeface="Montserrat" pitchFamily="2" charset="0"/>
              </a:rPr>
              <a:t>Profitabilität</a:t>
            </a:r>
            <a:endParaRPr lang="en-US" sz="1400" dirty="0">
              <a:solidFill>
                <a:srgbClr val="458CCB"/>
              </a:solidFill>
              <a:latin typeface="Montserrat" pitchFamily="2" charset="0"/>
            </a:endParaRPr>
          </a:p>
          <a:p>
            <a:pPr marL="285750" indent="-285750" algn="l" fontAlgn="base"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rgbClr val="458CCB"/>
                </a:solidFill>
                <a:latin typeface="Montserrat" pitchFamily="2" charset="0"/>
              </a:rPr>
              <a:t>Kurzfristige</a:t>
            </a:r>
            <a:r>
              <a:rPr lang="en-US" sz="1400" dirty="0">
                <a:solidFill>
                  <a:srgbClr val="458CCB"/>
                </a:solidFill>
                <a:latin typeface="Montserrat" pitchFamily="2" charset="0"/>
              </a:rPr>
              <a:t> </a:t>
            </a:r>
            <a:r>
              <a:rPr lang="en-US" sz="1400" dirty="0" err="1">
                <a:solidFill>
                  <a:srgbClr val="458CCB"/>
                </a:solidFill>
                <a:latin typeface="Montserrat" pitchFamily="2" charset="0"/>
              </a:rPr>
              <a:t>Wirkung</a:t>
            </a:r>
            <a:r>
              <a:rPr lang="en-US" sz="1400" dirty="0">
                <a:solidFill>
                  <a:srgbClr val="458CCB"/>
                </a:solidFill>
                <a:latin typeface="Montserrat" pitchFamily="2" charset="0"/>
              </a:rPr>
              <a:t> auf </a:t>
            </a:r>
            <a:r>
              <a:rPr lang="en-US" sz="1400" dirty="0" err="1">
                <a:solidFill>
                  <a:srgbClr val="458CCB"/>
                </a:solidFill>
                <a:latin typeface="Montserrat" pitchFamily="2" charset="0"/>
              </a:rPr>
              <a:t>Liquidität</a:t>
            </a:r>
            <a:r>
              <a:rPr lang="en-US" sz="1400" dirty="0">
                <a:solidFill>
                  <a:srgbClr val="458CCB"/>
                </a:solidFill>
                <a:latin typeface="Montserrat" pitchFamily="2" charset="0"/>
              </a:rPr>
              <a:t> </a:t>
            </a:r>
          </a:p>
          <a:p>
            <a:pPr marL="285750" indent="-285750" algn="l" fontAlgn="base"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en-US" sz="1400" i="0" dirty="0" err="1">
                <a:solidFill>
                  <a:srgbClr val="458CCB"/>
                </a:solidFill>
                <a:effectLst/>
                <a:latin typeface="Montserrat" pitchFamily="2" charset="0"/>
              </a:rPr>
              <a:t>Spätestmöglicher</a:t>
            </a:r>
            <a:r>
              <a:rPr lang="en-US" sz="1400" i="0" dirty="0">
                <a:solidFill>
                  <a:srgbClr val="458CCB"/>
                </a:solidFill>
                <a:effectLst/>
                <a:latin typeface="Montserrat" pitchFamily="2" charset="0"/>
              </a:rPr>
              <a:t> End-Termin</a:t>
            </a:r>
          </a:p>
          <a:p>
            <a:pPr marL="285750" indent="-285750" algn="l" fontAlgn="base"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rgbClr val="458CCB"/>
                </a:solidFill>
                <a:latin typeface="Montserrat" pitchFamily="2" charset="0"/>
              </a:rPr>
              <a:t>Abhängigkeiten</a:t>
            </a:r>
            <a:r>
              <a:rPr lang="en-US" sz="1400" dirty="0">
                <a:solidFill>
                  <a:srgbClr val="458CCB"/>
                </a:solidFill>
                <a:latin typeface="Montserrat" pitchFamily="2" charset="0"/>
              </a:rPr>
              <a:t> </a:t>
            </a:r>
            <a:r>
              <a:rPr lang="en-US" sz="1400" dirty="0" err="1">
                <a:solidFill>
                  <a:srgbClr val="458CCB"/>
                </a:solidFill>
                <a:latin typeface="Montserrat" pitchFamily="2" charset="0"/>
              </a:rPr>
              <a:t>zwischen</a:t>
            </a:r>
            <a:r>
              <a:rPr lang="en-US" sz="1400" dirty="0">
                <a:solidFill>
                  <a:srgbClr val="458CCB"/>
                </a:solidFill>
                <a:latin typeface="Montserrat" pitchFamily="2" charset="0"/>
              </a:rPr>
              <a:t> </a:t>
            </a:r>
            <a:r>
              <a:rPr lang="en-US" sz="1400" dirty="0" err="1">
                <a:solidFill>
                  <a:srgbClr val="458CCB"/>
                </a:solidFill>
                <a:latin typeface="Montserrat" pitchFamily="2" charset="0"/>
              </a:rPr>
              <a:t>Projekten</a:t>
            </a:r>
            <a:endParaRPr lang="en-US" sz="1400" i="0" dirty="0">
              <a:solidFill>
                <a:srgbClr val="458CCB"/>
              </a:solidFill>
              <a:effectLst/>
              <a:latin typeface="Montserrat" pitchFamily="2" charset="0"/>
            </a:endParaRPr>
          </a:p>
          <a:p>
            <a:pPr marL="285750" indent="-285750" algn="l" fontAlgn="base">
              <a:spcAft>
                <a:spcPts val="1500"/>
              </a:spcAft>
              <a:buFont typeface="Arial" panose="020B0604020202020204" pitchFamily="34" charset="0"/>
              <a:buChar char="•"/>
            </a:pPr>
            <a:endParaRPr lang="en-US" sz="1400" b="1" i="0" dirty="0">
              <a:solidFill>
                <a:srgbClr val="458CCB"/>
              </a:solidFill>
              <a:effectLst/>
              <a:latin typeface="Montserrat" pitchFamily="2" charset="0"/>
            </a:endParaRPr>
          </a:p>
        </p:txBody>
      </p:sp>
      <p:pic>
        <p:nvPicPr>
          <p:cNvPr id="7" name="Grafik 6" descr="Ein Bild, das Text, Software, Webseite, Computersymbol enthält.&#10;&#10;KI-generierte Inhalte können fehlerhaft sein.">
            <a:extLst>
              <a:ext uri="{FF2B5EF4-FFF2-40B4-BE49-F238E27FC236}">
                <a16:creationId xmlns:a16="http://schemas.microsoft.com/office/drawing/2014/main" id="{82EEC4B9-51EC-4284-C15B-D4C98F2F07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7042" y="3097563"/>
            <a:ext cx="6199200" cy="3299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601867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E65832-9BB8-829D-47AC-9DC1F87194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1FC52C-6C4A-E9B9-F1C0-901596D052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#2 Über Kennzahlen steuern. Von Anfang an. 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C85480FB-2B05-0FA1-C78B-CF605B0B064E}"/>
              </a:ext>
            </a:extLst>
          </p:cNvPr>
          <p:cNvSpPr txBox="1"/>
          <p:nvPr/>
        </p:nvSpPr>
        <p:spPr>
          <a:xfrm>
            <a:off x="206966" y="1374700"/>
            <a:ext cx="5133897" cy="5001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algn="l" fontAlgn="base">
              <a:spcAft>
                <a:spcPts val="1500"/>
              </a:spcAft>
            </a:pPr>
            <a:r>
              <a:rPr lang="en-US" sz="1400" b="1" i="0" dirty="0">
                <a:solidFill>
                  <a:srgbClr val="458CCB"/>
                </a:solidFill>
                <a:effectLst/>
                <a:latin typeface="Montserrat" pitchFamily="2" charset="0"/>
              </a:rPr>
              <a:t>Die Projekt-</a:t>
            </a:r>
            <a:r>
              <a:rPr lang="en-US" sz="1400" b="1" i="0" dirty="0" err="1">
                <a:solidFill>
                  <a:srgbClr val="458CCB"/>
                </a:solidFill>
                <a:effectLst/>
                <a:latin typeface="Montserrat" pitchFamily="2" charset="0"/>
              </a:rPr>
              <a:t>Kennzahlen</a:t>
            </a:r>
            <a:r>
              <a:rPr lang="en-US" sz="1400" b="1" i="0" dirty="0">
                <a:solidFill>
                  <a:srgbClr val="458CCB"/>
                </a:solidFill>
                <a:effectLst/>
                <a:latin typeface="Montserrat" pitchFamily="2" charset="0"/>
              </a:rPr>
              <a:t>:</a:t>
            </a:r>
          </a:p>
        </p:txBody>
      </p:sp>
      <p:pic>
        <p:nvPicPr>
          <p:cNvPr id="5" name="Grafik 4" descr="Ein Bild, das Text, Schrift, Zahl, Software enthält.&#10;&#10;KI-generierte Inhalte können fehlerhaft sein.">
            <a:extLst>
              <a:ext uri="{FF2B5EF4-FFF2-40B4-BE49-F238E27FC236}">
                <a16:creationId xmlns:a16="http://schemas.microsoft.com/office/drawing/2014/main" id="{3BED2140-978B-C30B-BE36-39081DF1B8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035"/>
          <a:stretch/>
        </p:blipFill>
        <p:spPr>
          <a:xfrm>
            <a:off x="12261" y="1690710"/>
            <a:ext cx="11263423" cy="4812871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57FF3673-A56B-AC64-298C-1F256017BEBA}"/>
              </a:ext>
            </a:extLst>
          </p:cNvPr>
          <p:cNvSpPr/>
          <p:nvPr/>
        </p:nvSpPr>
        <p:spPr>
          <a:xfrm>
            <a:off x="9073116" y="5585637"/>
            <a:ext cx="2636875" cy="971338"/>
          </a:xfrm>
          <a:prstGeom prst="rect">
            <a:avLst/>
          </a:prstGeom>
          <a:solidFill>
            <a:srgbClr val="FFFF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5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Trebuchet MS"/>
            </a:endParaRPr>
          </a:p>
        </p:txBody>
      </p:sp>
      <p:sp>
        <p:nvSpPr>
          <p:cNvPr id="7" name="Sprechblase: rechteckig mit abgerundeten Ecken 6">
            <a:extLst>
              <a:ext uri="{FF2B5EF4-FFF2-40B4-BE49-F238E27FC236}">
                <a16:creationId xmlns:a16="http://schemas.microsoft.com/office/drawing/2014/main" id="{4E461739-46F4-DC72-BD92-8C2BD954329F}"/>
              </a:ext>
            </a:extLst>
          </p:cNvPr>
          <p:cNvSpPr/>
          <p:nvPr/>
        </p:nvSpPr>
        <p:spPr>
          <a:xfrm>
            <a:off x="8207432" y="4692207"/>
            <a:ext cx="3799368" cy="1379099"/>
          </a:xfrm>
          <a:prstGeom prst="wedgeRoundRectCallout">
            <a:avLst>
              <a:gd name="adj1" fmla="val -58871"/>
              <a:gd name="adj2" fmla="val -45034"/>
              <a:gd name="adj3" fmla="val 16667"/>
            </a:avLst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DE" sz="15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Trebuchet MS"/>
              </a:rPr>
              <a:t>Alle Projekt-Kennzahlen werden </a:t>
            </a:r>
            <a:r>
              <a:rPr kumimoji="0" lang="de-DE" sz="15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Trebuchet MS"/>
              </a:rPr>
              <a:t>automatisiert</a:t>
            </a:r>
            <a:r>
              <a:rPr kumimoji="0" lang="de-DE" sz="15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Trebuchet MS"/>
              </a:rPr>
              <a:t> berechnet, sobald 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de-DE" sz="1500" dirty="0"/>
              <a:t>die Eckdaten eines Projektes verändert wurden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de-DE" sz="1500" dirty="0"/>
              <a:t>e</a:t>
            </a:r>
            <a:r>
              <a:rPr kumimoji="0" lang="de-DE" sz="15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Trebuchet MS"/>
              </a:rPr>
              <a:t>ine neue Baseline </a:t>
            </a:r>
            <a:r>
              <a:rPr lang="de-DE" sz="1500" dirty="0"/>
              <a:t>erstellt wurde</a:t>
            </a:r>
          </a:p>
        </p:txBody>
      </p:sp>
    </p:spTree>
    <p:extLst>
      <p:ext uri="{BB962C8B-B14F-4D97-AF65-F5344CB8AC3E}">
        <p14:creationId xmlns:p14="http://schemas.microsoft.com/office/powerpoint/2010/main" val="3750293226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08EA7E-6001-47A8-7BC1-B714EA8B39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9F37A3B-FD66-3280-9EC2-6A7182FC8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#2 Über Kennzahlen steuern. Von Anfang an. </a:t>
            </a:r>
          </a:p>
        </p:txBody>
      </p:sp>
      <p:pic>
        <p:nvPicPr>
          <p:cNvPr id="5" name="Grafik 4" descr="Ein Bild, das Text, Screenshot, Schrift, Zahl enthält.&#10;&#10;KI-generierte Inhalte können fehlerhaft sein.">
            <a:extLst>
              <a:ext uri="{FF2B5EF4-FFF2-40B4-BE49-F238E27FC236}">
                <a16:creationId xmlns:a16="http://schemas.microsoft.com/office/drawing/2014/main" id="{2B3ACAC5-B27A-A7A1-F915-0866B4DC1F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06"/>
          <a:stretch/>
        </p:blipFill>
        <p:spPr>
          <a:xfrm>
            <a:off x="206966" y="1747490"/>
            <a:ext cx="8929434" cy="4329319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01D814F1-5E83-2AF3-BA7F-46BA475C7D08}"/>
              </a:ext>
            </a:extLst>
          </p:cNvPr>
          <p:cNvSpPr/>
          <p:nvPr/>
        </p:nvSpPr>
        <p:spPr>
          <a:xfrm>
            <a:off x="7654980" y="5551147"/>
            <a:ext cx="1566530" cy="645872"/>
          </a:xfrm>
          <a:prstGeom prst="rect">
            <a:avLst/>
          </a:prstGeom>
          <a:solidFill>
            <a:srgbClr val="FFFF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5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Trebuchet MS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7976C572-A82F-05C0-4F8E-7CA99F4F64CB}"/>
              </a:ext>
            </a:extLst>
          </p:cNvPr>
          <p:cNvSpPr/>
          <p:nvPr/>
        </p:nvSpPr>
        <p:spPr>
          <a:xfrm>
            <a:off x="362817" y="1661098"/>
            <a:ext cx="3278372" cy="645872"/>
          </a:xfrm>
          <a:prstGeom prst="rect">
            <a:avLst/>
          </a:prstGeom>
          <a:solidFill>
            <a:srgbClr val="FFFF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5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Trebuchet MS"/>
            </a:endParaRPr>
          </a:p>
        </p:txBody>
      </p:sp>
      <p:sp>
        <p:nvSpPr>
          <p:cNvPr id="3" name="Sprechblase: rechteckig mit abgerundeten Ecken 2">
            <a:extLst>
              <a:ext uri="{FF2B5EF4-FFF2-40B4-BE49-F238E27FC236}">
                <a16:creationId xmlns:a16="http://schemas.microsoft.com/office/drawing/2014/main" id="{33D3800D-9CFE-0636-647B-81654BBA3BD6}"/>
              </a:ext>
            </a:extLst>
          </p:cNvPr>
          <p:cNvSpPr/>
          <p:nvPr/>
        </p:nvSpPr>
        <p:spPr>
          <a:xfrm>
            <a:off x="8316201" y="1196069"/>
            <a:ext cx="3799368" cy="1940955"/>
          </a:xfrm>
          <a:prstGeom prst="wedgeRoundRectCallout">
            <a:avLst>
              <a:gd name="adj1" fmla="val -40385"/>
              <a:gd name="adj2" fmla="val 59430"/>
              <a:gd name="adj3" fmla="val 16667"/>
            </a:avLst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DE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Trebuchet MS"/>
              </a:rPr>
              <a:t>Alle Portfolio-Kennzahlen werden </a:t>
            </a:r>
            <a:r>
              <a:rPr kumimoji="0" lang="de-DE" sz="1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Trebuchet MS"/>
              </a:rPr>
              <a:t>automatisiert</a:t>
            </a:r>
            <a:r>
              <a:rPr kumimoji="0" lang="de-DE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Trebuchet MS"/>
              </a:rPr>
              <a:t> berechnet, sobald 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de-DE" sz="1200" dirty="0"/>
              <a:t>die Eckdaten eines Projektes des Portfolios verändert wurden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de-DE" sz="1200" dirty="0"/>
              <a:t>e</a:t>
            </a:r>
            <a:r>
              <a:rPr kumimoji="0" lang="de-DE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Trebuchet MS"/>
              </a:rPr>
              <a:t>ine neue Baseline für ein Projekt des Portfolios </a:t>
            </a:r>
            <a:r>
              <a:rPr lang="de-DE" sz="1200" dirty="0"/>
              <a:t>erstellt wurde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de-DE" sz="1200" dirty="0"/>
              <a:t>d</a:t>
            </a:r>
            <a:r>
              <a:rPr kumimoji="0" lang="de-DE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Trebuchet MS"/>
              </a:rPr>
              <a:t>ie Portfolio Zusammenstellung geändert wird: andere Projekt-Variante(n, mehr oder weniger Projekte  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7066627F-E7C9-035A-35A3-6F66E4FC5F0E}"/>
              </a:ext>
            </a:extLst>
          </p:cNvPr>
          <p:cNvSpPr txBox="1"/>
          <p:nvPr/>
        </p:nvSpPr>
        <p:spPr>
          <a:xfrm>
            <a:off x="200340" y="1580106"/>
            <a:ext cx="5133897" cy="5001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algn="l" fontAlgn="base">
              <a:spcAft>
                <a:spcPts val="1500"/>
              </a:spcAft>
            </a:pPr>
            <a:r>
              <a:rPr lang="en-US" sz="1400" b="1" i="0" dirty="0">
                <a:solidFill>
                  <a:srgbClr val="458CCB"/>
                </a:solidFill>
                <a:effectLst/>
                <a:latin typeface="Montserrat" pitchFamily="2" charset="0"/>
              </a:rPr>
              <a:t>Die Portfolio-</a:t>
            </a:r>
            <a:r>
              <a:rPr lang="en-US" sz="1400" b="1" i="0" dirty="0" err="1">
                <a:solidFill>
                  <a:srgbClr val="458CCB"/>
                </a:solidFill>
                <a:effectLst/>
                <a:latin typeface="Montserrat" pitchFamily="2" charset="0"/>
              </a:rPr>
              <a:t>Kennzahlen</a:t>
            </a:r>
            <a:r>
              <a:rPr lang="en-US" sz="1400" b="1" i="0" dirty="0">
                <a:solidFill>
                  <a:srgbClr val="458CCB"/>
                </a:solidFill>
                <a:effectLst/>
                <a:latin typeface="Montserrat" pitchFamily="2" charset="0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209108408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A7A777-08CE-C959-9CED-1C7A4C2296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D92EC3E-9FE9-C9CB-ADC0-F249C0A34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#3 Schnell starten. Kontinuierlich verbessern. 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C45CF57E-9708-E2CC-EBE4-EDDCFE6290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8337" y="1408370"/>
            <a:ext cx="10744200" cy="507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286141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Folien_Lehre_FIM-FhG">
  <a:themeElements>
    <a:clrScheme name="Folien_Lehre_FIM-FhG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8C8C8C"/>
      </a:accent1>
      <a:accent2>
        <a:srgbClr val="646464"/>
      </a:accent2>
      <a:accent3>
        <a:srgbClr val="F0AF00"/>
      </a:accent3>
      <a:accent4>
        <a:srgbClr val="D0A760"/>
      </a:accent4>
      <a:accent5>
        <a:srgbClr val="B10034"/>
      </a:accent5>
      <a:accent6>
        <a:srgbClr val="038A5E"/>
      </a:accent6>
      <a:hlink>
        <a:srgbClr val="0000FF"/>
      </a:hlink>
      <a:folHlink>
        <a:srgbClr val="FF00FF"/>
      </a:folHlink>
    </a:clrScheme>
    <a:fontScheme name="Folien_Lehre_FIM-FhG">
      <a:majorFont>
        <a:latin typeface="Trebuchet MS"/>
        <a:ea typeface="Trebuchet MS"/>
        <a:cs typeface="Trebuchet MS"/>
      </a:majorFont>
      <a:minorFont>
        <a:latin typeface="Helvetica"/>
        <a:ea typeface="Helvetica"/>
        <a:cs typeface="Helvetica"/>
      </a:minorFont>
    </a:fontScheme>
    <a:fmtScheme name="Folien_Lehre_FIM-FhG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500" b="0" i="0" u="none" strike="noStrike" cap="none" spc="0" normalizeH="0" baseline="0" dirty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Trebuchet MS"/>
          </a:defRPr>
        </a:def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Trebuchet M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Folien_Lehre_FIM-FhG">
  <a:themeElements>
    <a:clrScheme name="Folien_Lehre_FIM-FhG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8C8C8C"/>
      </a:accent1>
      <a:accent2>
        <a:srgbClr val="646464"/>
      </a:accent2>
      <a:accent3>
        <a:srgbClr val="F0AF00"/>
      </a:accent3>
      <a:accent4>
        <a:srgbClr val="D0A760"/>
      </a:accent4>
      <a:accent5>
        <a:srgbClr val="B10034"/>
      </a:accent5>
      <a:accent6>
        <a:srgbClr val="038A5E"/>
      </a:accent6>
      <a:hlink>
        <a:srgbClr val="0000FF"/>
      </a:hlink>
      <a:folHlink>
        <a:srgbClr val="FF00FF"/>
      </a:folHlink>
    </a:clrScheme>
    <a:fontScheme name="Folien_Lehre_FIM-FhG">
      <a:majorFont>
        <a:latin typeface="Trebuchet MS"/>
        <a:ea typeface="Trebuchet MS"/>
        <a:cs typeface="Trebuchet MS"/>
      </a:majorFont>
      <a:minorFont>
        <a:latin typeface="Helvetica"/>
        <a:ea typeface="Helvetica"/>
        <a:cs typeface="Helvetica"/>
      </a:minorFont>
    </a:fontScheme>
    <a:fmtScheme name="Folien_Lehre_FIM-FhG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5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Trebuchet M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Trebuchet M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1404</Words>
  <Application>Microsoft Office PowerPoint</Application>
  <PresentationFormat>Breitbild</PresentationFormat>
  <Paragraphs>181</Paragraphs>
  <Slides>33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33</vt:i4>
      </vt:variant>
    </vt:vector>
  </HeadingPairs>
  <TitlesOfParts>
    <vt:vector size="37" baseType="lpstr">
      <vt:lpstr>Arial</vt:lpstr>
      <vt:lpstr>Montserrat</vt:lpstr>
      <vt:lpstr>Trebuchet MS</vt:lpstr>
      <vt:lpstr>Folien_Lehre_FIM-FhG</vt:lpstr>
      <vt:lpstr>PowerPoint-Präsentation</vt:lpstr>
      <vt:lpstr>PowerPoint-Präsentation</vt:lpstr>
      <vt:lpstr>PowerPoint-Präsentation</vt:lpstr>
      <vt:lpstr>#1 Konzentration auf Weniges: Projekt-Ebene</vt:lpstr>
      <vt:lpstr>#1 Konzentration auf Weniges: Projekt-Ebene</vt:lpstr>
      <vt:lpstr>#1 Konzentration auf Weniges: Portfolio-Ebene</vt:lpstr>
      <vt:lpstr>#2 Über Kennzahlen steuern. Von Anfang an. </vt:lpstr>
      <vt:lpstr>#2 Über Kennzahlen steuern. Von Anfang an. </vt:lpstr>
      <vt:lpstr>#3 Schnell starten. Kontinuierlich verbessern. </vt:lpstr>
      <vt:lpstr>#3 Schnell starten. Kontinuierlich verbessern. </vt:lpstr>
      <vt:lpstr>Die ersten beiden Tage</vt:lpstr>
      <vt:lpstr>PowerPoint-Präsentation</vt:lpstr>
      <vt:lpstr>PowerPoint-Präsentation</vt:lpstr>
      <vt:lpstr>#3 Schnell starten. Kontinuierlich verbessern. </vt:lpstr>
      <vt:lpstr>#4 Visualisierung für ein gemeinsames Verständnis. </vt:lpstr>
      <vt:lpstr>#4 Visualisierung für ein gemeinsames Verständnis. </vt:lpstr>
      <vt:lpstr>#4 Visualisierung für ein gemeinsames Verständnis. </vt:lpstr>
      <vt:lpstr>#4 Visualisierung für ein gemeinsames Verständnis. </vt:lpstr>
      <vt:lpstr>#4 Visualisierung für ein gemeinsames Verständnis. </vt:lpstr>
      <vt:lpstr>#5 Vertrauen und Committment</vt:lpstr>
      <vt:lpstr>#5 Vertrauen und Committment</vt:lpstr>
      <vt:lpstr>#6 VISBO Automatismen und KI </vt:lpstr>
      <vt:lpstr>PowerPoint-Präsentation</vt:lpstr>
      <vt:lpstr>PowerPoint-Präsentation</vt:lpstr>
      <vt:lpstr>PowerPoint-Präsentation</vt:lpstr>
      <vt:lpstr>PowerPoint-Präsentation</vt:lpstr>
      <vt:lpstr>#6 VISBO Automatismen und KI </vt:lpstr>
      <vt:lpstr>PowerPoint-Präsentation</vt:lpstr>
      <vt:lpstr>Prompt für Anlagenbau Projekt</vt:lpstr>
      <vt:lpstr>Der KI Vorschlag – die Projekt-Dokumentation</vt:lpstr>
      <vt:lpstr>Der Vorschlag: als von der KI erzeugtes VISBO-Projekt in VISBO hochgeladen</vt:lpstr>
      <vt:lpstr>Der KI Vorschlag – automatisch in Powerpoint erstellt 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Tom</dc:creator>
  <cp:lastModifiedBy>VISBO GmbH Koytek</cp:lastModifiedBy>
  <cp:revision>292</cp:revision>
  <cp:lastPrinted>2022-01-24T11:57:34Z</cp:lastPrinted>
  <dcterms:modified xsi:type="dcterms:W3CDTF">2025-04-15T08:53:09Z</dcterms:modified>
</cp:coreProperties>
</file>